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0" r:id="rId4"/>
  </p:sldMasterIdLst>
  <p:notesMasterIdLst>
    <p:notesMasterId r:id="rId6"/>
  </p:notesMasterIdLst>
  <p:sldIdLst>
    <p:sldId id="345" r:id="rId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96E84C-EE7B-474E-BF84-549DC441A43D}" v="115" dt="2023-08-21T19:47:22.304"/>
    <p1510:client id="{356CBBA5-4AF2-675F-7009-9E82EC7DC6FB}" v="61" dt="2023-08-21T20:01:23.018"/>
    <p1510:client id="{45EC295E-1EEA-4E81-A8B7-40E43B7CFB43}" v="62" dt="2023-08-24T15:52:34.777"/>
    <p1510:client id="{8C24A6C7-5B1B-44F0-A5D7-756FCC8F8EBD}" v="558" dt="2023-08-21T23:21:37.914"/>
    <p1510:client id="{D33099D8-0311-4580-A710-ADCFF7211EEC}" v="2" dt="2023-08-21T19:57:03.770"/>
    <p1510:client id="{E3C7931B-FF64-EB74-35AD-24225F1430F5}" v="136" dt="2023-08-21T19:54:51.009"/>
    <p1510:client id="{EC549D0D-E0D7-4B63-93F1-385F14F46129}" v="56" dt="2023-08-21T15:52:29.1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0999" autoAdjust="0"/>
  </p:normalViewPr>
  <p:slideViewPr>
    <p:cSldViewPr snapToGrid="0">
      <p:cViewPr varScale="1">
        <p:scale>
          <a:sx n="52" d="100"/>
          <a:sy n="52" d="100"/>
        </p:scale>
        <p:origin x="27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nton, Lisa" userId="S::lstanton@roguecc.edu::2038d1d4-c63b-4e33-a40b-fa604333a539" providerId="AD" clId="Web-{3369BAD6-7BDA-4712-9AFF-E92AA822711F}"/>
    <pc:docChg chg="modSld">
      <pc:chgData name="Stanton, Lisa" userId="S::lstanton@roguecc.edu::2038d1d4-c63b-4e33-a40b-fa604333a539" providerId="AD" clId="Web-{3369BAD6-7BDA-4712-9AFF-E92AA822711F}" dt="2023-08-18T23:18:01.060" v="39"/>
      <pc:docMkLst>
        <pc:docMk/>
      </pc:docMkLst>
      <pc:sldChg chg="addSp delSp modSp">
        <pc:chgData name="Stanton, Lisa" userId="S::lstanton@roguecc.edu::2038d1d4-c63b-4e33-a40b-fa604333a539" providerId="AD" clId="Web-{3369BAD6-7BDA-4712-9AFF-E92AA822711F}" dt="2023-08-18T23:18:01.060" v="39"/>
        <pc:sldMkLst>
          <pc:docMk/>
          <pc:sldMk cId="4027690813" sldId="285"/>
        </pc:sldMkLst>
        <pc:graphicFrameChg chg="add del mod modGraphic">
          <ac:chgData name="Stanton, Lisa" userId="S::lstanton@roguecc.edu::2038d1d4-c63b-4e33-a40b-fa604333a539" providerId="AD" clId="Web-{3369BAD6-7BDA-4712-9AFF-E92AA822711F}" dt="2023-08-18T22:58:59.252" v="35"/>
          <ac:graphicFrameMkLst>
            <pc:docMk/>
            <pc:sldMk cId="4027690813" sldId="285"/>
            <ac:graphicFrameMk id="4" creationId="{3A64C57B-659B-F903-76C5-39EC6961A6EC}"/>
          </ac:graphicFrameMkLst>
        </pc:graphicFrameChg>
        <pc:graphicFrameChg chg="add del mod modGraphic">
          <ac:chgData name="Stanton, Lisa" userId="S::lstanton@roguecc.edu::2038d1d4-c63b-4e33-a40b-fa604333a539" providerId="AD" clId="Web-{3369BAD6-7BDA-4712-9AFF-E92AA822711F}" dt="2023-08-18T23:17:24.356" v="37"/>
          <ac:graphicFrameMkLst>
            <pc:docMk/>
            <pc:sldMk cId="4027690813" sldId="285"/>
            <ac:graphicFrameMk id="181" creationId="{BA772C49-6080-A919-BC6A-C05521FC3B02}"/>
          </ac:graphicFrameMkLst>
        </pc:graphicFrameChg>
        <pc:graphicFrameChg chg="add mod modGraphic">
          <ac:chgData name="Stanton, Lisa" userId="S::lstanton@roguecc.edu::2038d1d4-c63b-4e33-a40b-fa604333a539" providerId="AD" clId="Web-{3369BAD6-7BDA-4712-9AFF-E92AA822711F}" dt="2023-08-18T23:18:01.060" v="39"/>
          <ac:graphicFrameMkLst>
            <pc:docMk/>
            <pc:sldMk cId="4027690813" sldId="285"/>
            <ac:graphicFrameMk id="188" creationId="{3C6D97AF-2834-AB4C-C8E4-F4FF5B544C32}"/>
          </ac:graphicFrameMkLst>
        </pc:graphicFrameChg>
      </pc:sldChg>
    </pc:docChg>
  </pc:docChgLst>
  <pc:docChgLst>
    <pc:chgData name="Long, Juliet" userId="S::jlong@roguecc.edu::e82bbf86-0a7f-40d8-9023-fb004bcf348e" providerId="AD" clId="Web-{06300DC4-6AC6-4A69-9F44-C23F6EEA3DF3}"/>
    <pc:docChg chg="modSld sldOrd">
      <pc:chgData name="Long, Juliet" userId="S::jlong@roguecc.edu::e82bbf86-0a7f-40d8-9023-fb004bcf348e" providerId="AD" clId="Web-{06300DC4-6AC6-4A69-9F44-C23F6EEA3DF3}" dt="2023-08-20T22:57:05.408" v="404" actId="14100"/>
      <pc:docMkLst>
        <pc:docMk/>
      </pc:docMkLst>
      <pc:sldChg chg="addSp modSp modNotes">
        <pc:chgData name="Long, Juliet" userId="S::jlong@roguecc.edu::e82bbf86-0a7f-40d8-9023-fb004bcf348e" providerId="AD" clId="Web-{06300DC4-6AC6-4A69-9F44-C23F6EEA3DF3}" dt="2023-08-20T22:35:52.890" v="250" actId="1076"/>
        <pc:sldMkLst>
          <pc:docMk/>
          <pc:sldMk cId="729915626" sldId="280"/>
        </pc:sldMkLst>
        <pc:picChg chg="add mod">
          <ac:chgData name="Long, Juliet" userId="S::jlong@roguecc.edu::e82bbf86-0a7f-40d8-9023-fb004bcf348e" providerId="AD" clId="Web-{06300DC4-6AC6-4A69-9F44-C23F6EEA3DF3}" dt="2023-08-20T22:35:52.890" v="250" actId="1076"/>
          <ac:picMkLst>
            <pc:docMk/>
            <pc:sldMk cId="729915626" sldId="280"/>
            <ac:picMk id="5" creationId="{46D5D8A2-4436-7677-DF29-F5A11D0EF824}"/>
          </ac:picMkLst>
        </pc:picChg>
      </pc:sldChg>
      <pc:sldChg chg="addSp modSp modNotes">
        <pc:chgData name="Long, Juliet" userId="S::jlong@roguecc.edu::e82bbf86-0a7f-40d8-9023-fb004bcf348e" providerId="AD" clId="Web-{06300DC4-6AC6-4A69-9F44-C23F6EEA3DF3}" dt="2023-08-20T22:32:28.900" v="220"/>
        <pc:sldMkLst>
          <pc:docMk/>
          <pc:sldMk cId="972868318" sldId="284"/>
        </pc:sldMkLst>
        <pc:picChg chg="add mod">
          <ac:chgData name="Long, Juliet" userId="S::jlong@roguecc.edu::e82bbf86-0a7f-40d8-9023-fb004bcf348e" providerId="AD" clId="Web-{06300DC4-6AC6-4A69-9F44-C23F6EEA3DF3}" dt="2023-08-20T22:27:40.314" v="8" actId="1076"/>
          <ac:picMkLst>
            <pc:docMk/>
            <pc:sldMk cId="972868318" sldId="284"/>
            <ac:picMk id="3" creationId="{1E1BD14A-92A9-3E2E-2983-5698325031ED}"/>
          </ac:picMkLst>
        </pc:picChg>
      </pc:sldChg>
      <pc:sldChg chg="addSp delSp modSp ord">
        <pc:chgData name="Long, Juliet" userId="S::jlong@roguecc.edu::e82bbf86-0a7f-40d8-9023-fb004bcf348e" providerId="AD" clId="Web-{06300DC4-6AC6-4A69-9F44-C23F6EEA3DF3}" dt="2023-08-20T22:27:20.923" v="3"/>
        <pc:sldMkLst>
          <pc:docMk/>
          <pc:sldMk cId="2063984102" sldId="288"/>
        </pc:sldMkLst>
        <pc:picChg chg="add del mod">
          <ac:chgData name="Long, Juliet" userId="S::jlong@roguecc.edu::e82bbf86-0a7f-40d8-9023-fb004bcf348e" providerId="AD" clId="Web-{06300DC4-6AC6-4A69-9F44-C23F6EEA3DF3}" dt="2023-08-20T22:27:20.923" v="3"/>
          <ac:picMkLst>
            <pc:docMk/>
            <pc:sldMk cId="2063984102" sldId="288"/>
            <ac:picMk id="2" creationId="{2AD9971F-2A51-E167-12AF-D26334F7D0BF}"/>
          </ac:picMkLst>
        </pc:picChg>
      </pc:sldChg>
      <pc:sldChg chg="modNotes">
        <pc:chgData name="Long, Juliet" userId="S::jlong@roguecc.edu::e82bbf86-0a7f-40d8-9023-fb004bcf348e" providerId="AD" clId="Web-{06300DC4-6AC6-4A69-9F44-C23F6EEA3DF3}" dt="2023-08-20T22:52:12.918" v="400"/>
        <pc:sldMkLst>
          <pc:docMk/>
          <pc:sldMk cId="1816854446" sldId="294"/>
        </pc:sldMkLst>
      </pc:sldChg>
      <pc:sldChg chg="delSp modSp">
        <pc:chgData name="Long, Juliet" userId="S::jlong@roguecc.edu::e82bbf86-0a7f-40d8-9023-fb004bcf348e" providerId="AD" clId="Web-{06300DC4-6AC6-4A69-9F44-C23F6EEA3DF3}" dt="2023-08-20T22:57:05.408" v="404" actId="14100"/>
        <pc:sldMkLst>
          <pc:docMk/>
          <pc:sldMk cId="430185353" sldId="295"/>
        </pc:sldMkLst>
        <pc:picChg chg="del">
          <ac:chgData name="Long, Juliet" userId="S::jlong@roguecc.edu::e82bbf86-0a7f-40d8-9023-fb004bcf348e" providerId="AD" clId="Web-{06300DC4-6AC6-4A69-9F44-C23F6EEA3DF3}" dt="2023-08-20T22:56:50.391" v="402"/>
          <ac:picMkLst>
            <pc:docMk/>
            <pc:sldMk cId="430185353" sldId="295"/>
            <ac:picMk id="10" creationId="{DC57EAEE-6865-8F37-AB99-2D0D80E94F1E}"/>
          </ac:picMkLst>
        </pc:picChg>
        <pc:picChg chg="mod">
          <ac:chgData name="Long, Juliet" userId="S::jlong@roguecc.edu::e82bbf86-0a7f-40d8-9023-fb004bcf348e" providerId="AD" clId="Web-{06300DC4-6AC6-4A69-9F44-C23F6EEA3DF3}" dt="2023-08-20T22:57:05.408" v="404" actId="14100"/>
          <ac:picMkLst>
            <pc:docMk/>
            <pc:sldMk cId="430185353" sldId="295"/>
            <ac:picMk id="14" creationId="{C8390E15-5CE0-F9F2-0BA4-39442686A8A3}"/>
          </ac:picMkLst>
        </pc:picChg>
        <pc:picChg chg="del">
          <ac:chgData name="Long, Juliet" userId="S::jlong@roguecc.edu::e82bbf86-0a7f-40d8-9023-fb004bcf348e" providerId="AD" clId="Web-{06300DC4-6AC6-4A69-9F44-C23F6EEA3DF3}" dt="2023-08-20T22:56:47.094" v="401"/>
          <ac:picMkLst>
            <pc:docMk/>
            <pc:sldMk cId="430185353" sldId="295"/>
            <ac:picMk id="16" creationId="{EF108623-9E2B-1750-8E52-AA5E039D6BB5}"/>
          </ac:picMkLst>
        </pc:picChg>
      </pc:sldChg>
      <pc:sldChg chg="delSp modSp modNotes">
        <pc:chgData name="Long, Juliet" userId="S::jlong@roguecc.edu::e82bbf86-0a7f-40d8-9023-fb004bcf348e" providerId="AD" clId="Web-{06300DC4-6AC6-4A69-9F44-C23F6EEA3DF3}" dt="2023-08-20T22:43:38.043" v="346"/>
        <pc:sldMkLst>
          <pc:docMk/>
          <pc:sldMk cId="3110540906" sldId="296"/>
        </pc:sldMkLst>
        <pc:spChg chg="mod">
          <ac:chgData name="Long, Juliet" userId="S::jlong@roguecc.edu::e82bbf86-0a7f-40d8-9023-fb004bcf348e" providerId="AD" clId="Web-{06300DC4-6AC6-4A69-9F44-C23F6EEA3DF3}" dt="2023-08-20T22:43:38.043" v="346"/>
          <ac:spMkLst>
            <pc:docMk/>
            <pc:sldMk cId="3110540906" sldId="296"/>
            <ac:spMk id="89" creationId="{FD970B3E-2A68-3856-A9EA-355FA92A9403}"/>
          </ac:spMkLst>
        </pc:spChg>
        <pc:picChg chg="del">
          <ac:chgData name="Long, Juliet" userId="S::jlong@roguecc.edu::e82bbf86-0a7f-40d8-9023-fb004bcf348e" providerId="AD" clId="Web-{06300DC4-6AC6-4A69-9F44-C23F6EEA3DF3}" dt="2023-08-20T22:40:22.522" v="264"/>
          <ac:picMkLst>
            <pc:docMk/>
            <pc:sldMk cId="3110540906" sldId="296"/>
            <ac:picMk id="5" creationId="{39586871-DF19-5501-217C-346BDDD5FEE2}"/>
          </ac:picMkLst>
        </pc:picChg>
      </pc:sldChg>
      <pc:sldChg chg="modNotes">
        <pc:chgData name="Long, Juliet" userId="S::jlong@roguecc.edu::e82bbf86-0a7f-40d8-9023-fb004bcf348e" providerId="AD" clId="Web-{06300DC4-6AC6-4A69-9F44-C23F6EEA3DF3}" dt="2023-08-20T22:48:59.334" v="381"/>
        <pc:sldMkLst>
          <pc:docMk/>
          <pc:sldMk cId="966096085" sldId="298"/>
        </pc:sldMkLst>
      </pc:sldChg>
    </pc:docChg>
  </pc:docChgLst>
  <pc:docChgLst>
    <pc:chgData name="Stanton, Lisa" userId="2038d1d4-c63b-4e33-a40b-fa604333a539" providerId="ADAL" clId="{D33099D8-0311-4580-A710-ADCFF7211EEC}"/>
    <pc:docChg chg="undo custSel addSld modSld sldOrd">
      <pc:chgData name="Stanton, Lisa" userId="2038d1d4-c63b-4e33-a40b-fa604333a539" providerId="ADAL" clId="{D33099D8-0311-4580-A710-ADCFF7211EEC}" dt="2023-08-21T21:35:50.778" v="158" actId="14100"/>
      <pc:docMkLst>
        <pc:docMk/>
      </pc:docMkLst>
      <pc:sldChg chg="addSp delSp modSp mod">
        <pc:chgData name="Stanton, Lisa" userId="2038d1d4-c63b-4e33-a40b-fa604333a539" providerId="ADAL" clId="{D33099D8-0311-4580-A710-ADCFF7211EEC}" dt="2023-08-21T21:28:11.873" v="57" actId="207"/>
        <pc:sldMkLst>
          <pc:docMk/>
          <pc:sldMk cId="3006398455" sldId="338"/>
        </pc:sldMkLst>
        <pc:spChg chg="add del mod">
          <ac:chgData name="Stanton, Lisa" userId="2038d1d4-c63b-4e33-a40b-fa604333a539" providerId="ADAL" clId="{D33099D8-0311-4580-A710-ADCFF7211EEC}" dt="2023-08-21T21:27:48.606" v="56" actId="478"/>
          <ac:spMkLst>
            <pc:docMk/>
            <pc:sldMk cId="3006398455" sldId="338"/>
            <ac:spMk id="5" creationId="{CD381CB1-D959-48AF-92C6-216047B29B64}"/>
          </ac:spMkLst>
        </pc:spChg>
        <pc:spChg chg="mod">
          <ac:chgData name="Stanton, Lisa" userId="2038d1d4-c63b-4e33-a40b-fa604333a539" providerId="ADAL" clId="{D33099D8-0311-4580-A710-ADCFF7211EEC}" dt="2023-08-21T21:28:11.873" v="57" actId="207"/>
          <ac:spMkLst>
            <pc:docMk/>
            <pc:sldMk cId="3006398455" sldId="338"/>
            <ac:spMk id="42" creationId="{4D54EA63-FBF0-CB6D-E94E-43CC53AEF61E}"/>
          </ac:spMkLst>
        </pc:spChg>
      </pc:sldChg>
      <pc:sldChg chg="addSp delSp modSp mod setClrOvrMap delDesignElem chgLayout">
        <pc:chgData name="Stanton, Lisa" userId="2038d1d4-c63b-4e33-a40b-fa604333a539" providerId="ADAL" clId="{D33099D8-0311-4580-A710-ADCFF7211EEC}" dt="2023-08-21T21:35:50.778" v="158" actId="14100"/>
        <pc:sldMkLst>
          <pc:docMk/>
          <pc:sldMk cId="4121733831" sldId="343"/>
        </pc:sldMkLst>
        <pc:spChg chg="mod ord">
          <ac:chgData name="Stanton, Lisa" userId="2038d1d4-c63b-4e33-a40b-fa604333a539" providerId="ADAL" clId="{D33099D8-0311-4580-A710-ADCFF7211EEC}" dt="2023-08-21T21:35:43.910" v="157" actId="26606"/>
          <ac:spMkLst>
            <pc:docMk/>
            <pc:sldMk cId="4121733831" sldId="343"/>
            <ac:spMk id="2" creationId="{D9377D74-2174-8632-B7A7-438DF6E90426}"/>
          </ac:spMkLst>
        </pc:spChg>
        <pc:spChg chg="mod ord">
          <ac:chgData name="Stanton, Lisa" userId="2038d1d4-c63b-4e33-a40b-fa604333a539" providerId="ADAL" clId="{D33099D8-0311-4580-A710-ADCFF7211EEC}" dt="2023-08-21T21:32:50.350" v="131" actId="26606"/>
          <ac:spMkLst>
            <pc:docMk/>
            <pc:sldMk cId="4121733831" sldId="343"/>
            <ac:spMk id="3" creationId="{F25497D8-9F9F-9A32-920F-9CF4DF14BA3E}"/>
          </ac:spMkLst>
        </pc:spChg>
        <pc:spChg chg="del">
          <ac:chgData name="Stanton, Lisa" userId="2038d1d4-c63b-4e33-a40b-fa604333a539" providerId="ADAL" clId="{D33099D8-0311-4580-A710-ADCFF7211EEC}" dt="2023-08-21T20:58:25.144" v="8" actId="21"/>
          <ac:spMkLst>
            <pc:docMk/>
            <pc:sldMk cId="4121733831" sldId="343"/>
            <ac:spMk id="5" creationId="{0E22AFCC-BCD1-34DD-7282-855F4CB2C195}"/>
          </ac:spMkLst>
        </pc:spChg>
        <pc:spChg chg="add del">
          <ac:chgData name="Stanton, Lisa" userId="2038d1d4-c63b-4e33-a40b-fa604333a539" providerId="ADAL" clId="{D33099D8-0311-4580-A710-ADCFF7211EEC}" dt="2023-08-21T21:02:11.964" v="22" actId="478"/>
          <ac:spMkLst>
            <pc:docMk/>
            <pc:sldMk cId="4121733831" sldId="343"/>
            <ac:spMk id="7" creationId="{452F195F-E8FA-A188-B7FF-8C9B26259912}"/>
          </ac:spMkLst>
        </pc:spChg>
        <pc:spChg chg="add del mod">
          <ac:chgData name="Stanton, Lisa" userId="2038d1d4-c63b-4e33-a40b-fa604333a539" providerId="ADAL" clId="{D33099D8-0311-4580-A710-ADCFF7211EEC}" dt="2023-08-21T21:24:49.072" v="23" actId="700"/>
          <ac:spMkLst>
            <pc:docMk/>
            <pc:sldMk cId="4121733831" sldId="343"/>
            <ac:spMk id="8" creationId="{CB23F7CF-2086-9501-BC0F-2F9189D73A40}"/>
          </ac:spMkLst>
        </pc:spChg>
        <pc:spChg chg="add mod ord">
          <ac:chgData name="Stanton, Lisa" userId="2038d1d4-c63b-4e33-a40b-fa604333a539" providerId="ADAL" clId="{D33099D8-0311-4580-A710-ADCFF7211EEC}" dt="2023-08-21T21:35:43.910" v="157" actId="26606"/>
          <ac:spMkLst>
            <pc:docMk/>
            <pc:sldMk cId="4121733831" sldId="343"/>
            <ac:spMk id="9" creationId="{2E3C989D-68A6-434D-85FA-DEFCF200BD8F}"/>
          </ac:spMkLst>
        </pc:spChg>
        <pc:spChg chg="add del">
          <ac:chgData name="Stanton, Lisa" userId="2038d1d4-c63b-4e33-a40b-fa604333a539" providerId="ADAL" clId="{D33099D8-0311-4580-A710-ADCFF7211EEC}" dt="2023-08-21T21:35:43.910" v="157" actId="26606"/>
          <ac:spMkLst>
            <pc:docMk/>
            <pc:sldMk cId="4121733831" sldId="343"/>
            <ac:spMk id="19" creationId="{421EF85B-9D5A-406B-87FB-229660645472}"/>
          </ac:spMkLst>
        </pc:spChg>
        <pc:spChg chg="add del">
          <ac:chgData name="Stanton, Lisa" userId="2038d1d4-c63b-4e33-a40b-fa604333a539" providerId="ADAL" clId="{D33099D8-0311-4580-A710-ADCFF7211EEC}" dt="2023-08-21T21:35:43.910" v="157" actId="26606"/>
          <ac:spMkLst>
            <pc:docMk/>
            <pc:sldMk cId="4121733831" sldId="343"/>
            <ac:spMk id="20" creationId="{02A301F0-F0D0-4DCE-BEED-E3DD0008C0C6}"/>
          </ac:spMkLst>
        </pc:spChg>
        <pc:spChg chg="add del">
          <ac:chgData name="Stanton, Lisa" userId="2038d1d4-c63b-4e33-a40b-fa604333a539" providerId="ADAL" clId="{D33099D8-0311-4580-A710-ADCFF7211EEC}" dt="2023-08-21T21:32:50.350" v="131" actId="26606"/>
          <ac:spMkLst>
            <pc:docMk/>
            <pc:sldMk cId="4121733831" sldId="343"/>
            <ac:spMk id="22" creationId="{0C2A8CEB-6C37-426B-81F9-CC8BDBBBF2D9}"/>
          </ac:spMkLst>
        </pc:spChg>
        <pc:spChg chg="del">
          <ac:chgData name="Stanton, Lisa" userId="2038d1d4-c63b-4e33-a40b-fa604333a539" providerId="ADAL" clId="{D33099D8-0311-4580-A710-ADCFF7211EEC}" dt="2023-08-21T21:24:49.072" v="23" actId="700"/>
          <ac:spMkLst>
            <pc:docMk/>
            <pc:sldMk cId="4121733831" sldId="343"/>
            <ac:spMk id="23" creationId="{9F4444CE-BC8D-4D61-B303-4C05614E62AB}"/>
          </ac:spMkLst>
        </pc:spChg>
        <pc:spChg chg="add del">
          <ac:chgData name="Stanton, Lisa" userId="2038d1d4-c63b-4e33-a40b-fa604333a539" providerId="ADAL" clId="{D33099D8-0311-4580-A710-ADCFF7211EEC}" dt="2023-08-21T21:32:50.350" v="131" actId="26606"/>
          <ac:spMkLst>
            <pc:docMk/>
            <pc:sldMk cId="4121733831" sldId="343"/>
            <ac:spMk id="24" creationId="{F3A2F260-D080-447B-9A2D-11973C05D90A}"/>
          </ac:spMkLst>
        </pc:spChg>
        <pc:spChg chg="del">
          <ac:chgData name="Stanton, Lisa" userId="2038d1d4-c63b-4e33-a40b-fa604333a539" providerId="ADAL" clId="{D33099D8-0311-4580-A710-ADCFF7211EEC}" dt="2023-08-21T21:24:49.072" v="23" actId="700"/>
          <ac:spMkLst>
            <pc:docMk/>
            <pc:sldMk cId="4121733831" sldId="343"/>
            <ac:spMk id="25" creationId="{62423CA5-E2E1-4789-B759-9906C1C94063}"/>
          </ac:spMkLst>
        </pc:spChg>
        <pc:spChg chg="add del">
          <ac:chgData name="Stanton, Lisa" userId="2038d1d4-c63b-4e33-a40b-fa604333a539" providerId="ADAL" clId="{D33099D8-0311-4580-A710-ADCFF7211EEC}" dt="2023-08-21T21:33:05.367" v="133" actId="26606"/>
          <ac:spMkLst>
            <pc:docMk/>
            <pc:sldMk cId="4121733831" sldId="343"/>
            <ac:spMk id="26" creationId="{29FD90D9-0777-4927-90C9-E837E6773094}"/>
          </ac:spMkLst>
        </pc:spChg>
        <pc:spChg chg="del">
          <ac:chgData name="Stanton, Lisa" userId="2038d1d4-c63b-4e33-a40b-fa604333a539" providerId="ADAL" clId="{D33099D8-0311-4580-A710-ADCFF7211EEC}" dt="2023-08-21T21:24:49.072" v="23" actId="700"/>
          <ac:spMkLst>
            <pc:docMk/>
            <pc:sldMk cId="4121733831" sldId="343"/>
            <ac:spMk id="27" creationId="{73772B81-181F-48B7-8826-4D9686D15DF5}"/>
          </ac:spMkLst>
        </pc:spChg>
        <pc:spChg chg="add del">
          <ac:chgData name="Stanton, Lisa" userId="2038d1d4-c63b-4e33-a40b-fa604333a539" providerId="ADAL" clId="{D33099D8-0311-4580-A710-ADCFF7211EEC}" dt="2023-08-21T21:33:05.367" v="133" actId="26606"/>
          <ac:spMkLst>
            <pc:docMk/>
            <pc:sldMk cId="4121733831" sldId="343"/>
            <ac:spMk id="28" creationId="{F92D073F-0FE7-41B7-ADCD-5CE16DEEE09E}"/>
          </ac:spMkLst>
        </pc:spChg>
        <pc:spChg chg="del">
          <ac:chgData name="Stanton, Lisa" userId="2038d1d4-c63b-4e33-a40b-fa604333a539" providerId="ADAL" clId="{D33099D8-0311-4580-A710-ADCFF7211EEC}" dt="2023-08-21T21:24:49.072" v="23" actId="700"/>
          <ac:spMkLst>
            <pc:docMk/>
            <pc:sldMk cId="4121733831" sldId="343"/>
            <ac:spMk id="29" creationId="{B2205F6E-03C6-4E92-877C-E2482F6599AA}"/>
          </ac:spMkLst>
        </pc:spChg>
        <pc:spChg chg="add del">
          <ac:chgData name="Stanton, Lisa" userId="2038d1d4-c63b-4e33-a40b-fa604333a539" providerId="ADAL" clId="{D33099D8-0311-4580-A710-ADCFF7211EEC}" dt="2023-08-21T21:33:35.662" v="143" actId="26606"/>
          <ac:spMkLst>
            <pc:docMk/>
            <pc:sldMk cId="4121733831" sldId="343"/>
            <ac:spMk id="30" creationId="{421EF85B-9D5A-406B-87FB-229660645472}"/>
          </ac:spMkLst>
        </pc:spChg>
        <pc:spChg chg="add del">
          <ac:chgData name="Stanton, Lisa" userId="2038d1d4-c63b-4e33-a40b-fa604333a539" providerId="ADAL" clId="{D33099D8-0311-4580-A710-ADCFF7211EEC}" dt="2023-08-21T21:33:35.662" v="143" actId="26606"/>
          <ac:spMkLst>
            <pc:docMk/>
            <pc:sldMk cId="4121733831" sldId="343"/>
            <ac:spMk id="31" creationId="{02A301F0-F0D0-4DCE-BEED-E3DD0008C0C6}"/>
          </ac:spMkLst>
        </pc:spChg>
        <pc:spChg chg="add del">
          <ac:chgData name="Stanton, Lisa" userId="2038d1d4-c63b-4e33-a40b-fa604333a539" providerId="ADAL" clId="{D33099D8-0311-4580-A710-ADCFF7211EEC}" dt="2023-08-21T21:35:43.910" v="157" actId="26606"/>
          <ac:spMkLst>
            <pc:docMk/>
            <pc:sldMk cId="4121733831" sldId="343"/>
            <ac:spMk id="32" creationId="{29FD90D9-0777-4927-90C9-E837E6773094}"/>
          </ac:spMkLst>
        </pc:spChg>
        <pc:spChg chg="add del">
          <ac:chgData name="Stanton, Lisa" userId="2038d1d4-c63b-4e33-a40b-fa604333a539" providerId="ADAL" clId="{D33099D8-0311-4580-A710-ADCFF7211EEC}" dt="2023-08-21T21:35:43.910" v="157" actId="26606"/>
          <ac:spMkLst>
            <pc:docMk/>
            <pc:sldMk cId="4121733831" sldId="343"/>
            <ac:spMk id="33" creationId="{F92D073F-0FE7-41B7-ADCD-5CE16DEEE09E}"/>
          </ac:spMkLst>
        </pc:spChg>
        <pc:spChg chg="add del">
          <ac:chgData name="Stanton, Lisa" userId="2038d1d4-c63b-4e33-a40b-fa604333a539" providerId="ADAL" clId="{D33099D8-0311-4580-A710-ADCFF7211EEC}" dt="2023-08-21T21:33:23.077" v="137" actId="26606"/>
          <ac:spMkLst>
            <pc:docMk/>
            <pc:sldMk cId="4121733831" sldId="343"/>
            <ac:spMk id="36" creationId="{F19F8C88-9B7E-4596-8D09-DF90F41CA9EB}"/>
          </ac:spMkLst>
        </pc:spChg>
        <pc:spChg chg="add del">
          <ac:chgData name="Stanton, Lisa" userId="2038d1d4-c63b-4e33-a40b-fa604333a539" providerId="ADAL" clId="{D33099D8-0311-4580-A710-ADCFF7211EEC}" dt="2023-08-21T21:34:47.911" v="155" actId="26606"/>
          <ac:spMkLst>
            <pc:docMk/>
            <pc:sldMk cId="4121733831" sldId="343"/>
            <ac:spMk id="37" creationId="{BD11ECC6-8551-4768-8DFD-CD41AF420A37}"/>
          </ac:spMkLst>
        </pc:spChg>
        <pc:spChg chg="add del">
          <ac:chgData name="Stanton, Lisa" userId="2038d1d4-c63b-4e33-a40b-fa604333a539" providerId="ADAL" clId="{D33099D8-0311-4580-A710-ADCFF7211EEC}" dt="2023-08-21T21:33:31.422" v="139" actId="26606"/>
          <ac:spMkLst>
            <pc:docMk/>
            <pc:sldMk cId="4121733831" sldId="343"/>
            <ac:spMk id="38" creationId="{F92D073F-0FE7-41B7-ADCD-5CE16DEEE09E}"/>
          </ac:spMkLst>
        </pc:spChg>
        <pc:spChg chg="add del">
          <ac:chgData name="Stanton, Lisa" userId="2038d1d4-c63b-4e33-a40b-fa604333a539" providerId="ADAL" clId="{D33099D8-0311-4580-A710-ADCFF7211EEC}" dt="2023-08-21T21:33:31.422" v="139" actId="26606"/>
          <ac:spMkLst>
            <pc:docMk/>
            <pc:sldMk cId="4121733831" sldId="343"/>
            <ac:spMk id="39" creationId="{29FD90D9-0777-4927-90C9-E837E6773094}"/>
          </ac:spMkLst>
        </pc:spChg>
        <pc:spChg chg="add del">
          <ac:chgData name="Stanton, Lisa" userId="2038d1d4-c63b-4e33-a40b-fa604333a539" providerId="ADAL" clId="{D33099D8-0311-4580-A710-ADCFF7211EEC}" dt="2023-08-21T21:33:33.886" v="141" actId="26606"/>
          <ac:spMkLst>
            <pc:docMk/>
            <pc:sldMk cId="4121733831" sldId="343"/>
            <ac:spMk id="40" creationId="{CDFCE3EB-D8EE-4ECA-9D06-6979FD3555DC}"/>
          </ac:spMkLst>
        </pc:spChg>
        <pc:spChg chg="add del">
          <ac:chgData name="Stanton, Lisa" userId="2038d1d4-c63b-4e33-a40b-fa604333a539" providerId="ADAL" clId="{D33099D8-0311-4580-A710-ADCFF7211EEC}" dt="2023-08-21T21:33:33.886" v="141" actId="26606"/>
          <ac:spMkLst>
            <pc:docMk/>
            <pc:sldMk cId="4121733831" sldId="343"/>
            <ac:spMk id="41" creationId="{F9CBB306-8362-4E9F-8E8F-724CB89A5365}"/>
          </ac:spMkLst>
        </pc:spChg>
        <pc:spChg chg="add del">
          <ac:chgData name="Stanton, Lisa" userId="2038d1d4-c63b-4e33-a40b-fa604333a539" providerId="ADAL" clId="{D33099D8-0311-4580-A710-ADCFF7211EEC}" dt="2023-08-21T21:33:33.886" v="141" actId="26606"/>
          <ac:spMkLst>
            <pc:docMk/>
            <pc:sldMk cId="4121733831" sldId="343"/>
            <ac:spMk id="42" creationId="{F80DA0B5-A290-4512-A78A-252BC48294E8}"/>
          </ac:spMkLst>
        </pc:spChg>
        <pc:spChg chg="add del">
          <ac:chgData name="Stanton, Lisa" userId="2038d1d4-c63b-4e33-a40b-fa604333a539" providerId="ADAL" clId="{D33099D8-0311-4580-A710-ADCFF7211EEC}" dt="2023-08-21T21:33:33.886" v="141" actId="26606"/>
          <ac:spMkLst>
            <pc:docMk/>
            <pc:sldMk cId="4121733831" sldId="343"/>
            <ac:spMk id="43" creationId="{F19F8C88-9B7E-4596-8D09-DF90F41CA9EB}"/>
          </ac:spMkLst>
        </pc:spChg>
        <pc:spChg chg="add del">
          <ac:chgData name="Stanton, Lisa" userId="2038d1d4-c63b-4e33-a40b-fa604333a539" providerId="ADAL" clId="{D33099D8-0311-4580-A710-ADCFF7211EEC}" dt="2023-08-21T21:33:33.886" v="141" actId="26606"/>
          <ac:spMkLst>
            <pc:docMk/>
            <pc:sldMk cId="4121733831" sldId="343"/>
            <ac:spMk id="44" creationId="{2C020F0B-C1D1-4E35-8674-2F6D2EB48867}"/>
          </ac:spMkLst>
        </pc:spChg>
        <pc:spChg chg="add del">
          <ac:chgData name="Stanton, Lisa" userId="2038d1d4-c63b-4e33-a40b-fa604333a539" providerId="ADAL" clId="{D33099D8-0311-4580-A710-ADCFF7211EEC}" dt="2023-08-21T21:33:33.886" v="141" actId="26606"/>
          <ac:spMkLst>
            <pc:docMk/>
            <pc:sldMk cId="4121733831" sldId="343"/>
            <ac:spMk id="46" creationId="{45A9F879-5728-4241-84BE-EBFBB9D63DBC}"/>
          </ac:spMkLst>
        </pc:spChg>
        <pc:spChg chg="add del">
          <ac:chgData name="Stanton, Lisa" userId="2038d1d4-c63b-4e33-a40b-fa604333a539" providerId="ADAL" clId="{D33099D8-0311-4580-A710-ADCFF7211EEC}" dt="2023-08-21T21:33:33.886" v="141" actId="26606"/>
          <ac:spMkLst>
            <pc:docMk/>
            <pc:sldMk cId="4121733831" sldId="343"/>
            <ac:spMk id="52" creationId="{0F30D126-B32B-40C9-84A3-C2FAD3B515F6}"/>
          </ac:spMkLst>
        </pc:spChg>
        <pc:spChg chg="add del">
          <ac:chgData name="Stanton, Lisa" userId="2038d1d4-c63b-4e33-a40b-fa604333a539" providerId="ADAL" clId="{D33099D8-0311-4580-A710-ADCFF7211EEC}" dt="2023-08-21T21:34:47.911" v="155" actId="26606"/>
          <ac:spMkLst>
            <pc:docMk/>
            <pc:sldMk cId="4121733831" sldId="343"/>
            <ac:spMk id="55" creationId="{8E2EB503-A017-4457-A105-53638C97DEB8}"/>
          </ac:spMkLst>
        </pc:spChg>
        <pc:grpChg chg="add del">
          <ac:chgData name="Stanton, Lisa" userId="2038d1d4-c63b-4e33-a40b-fa604333a539" providerId="ADAL" clId="{D33099D8-0311-4580-A710-ADCFF7211EEC}" dt="2023-08-21T21:34:47.911" v="155" actId="26606"/>
          <ac:grpSpMkLst>
            <pc:docMk/>
            <pc:sldMk cId="4121733831" sldId="343"/>
            <ac:grpSpMk id="45" creationId="{93657592-CA60-4F45-B1A0-88AA77242087}"/>
          </ac:grpSpMkLst>
        </pc:grpChg>
        <pc:picChg chg="del mod">
          <ac:chgData name="Stanton, Lisa" userId="2038d1d4-c63b-4e33-a40b-fa604333a539" providerId="ADAL" clId="{D33099D8-0311-4580-A710-ADCFF7211EEC}" dt="2023-08-21T21:02:08.396" v="21" actId="478"/>
          <ac:picMkLst>
            <pc:docMk/>
            <pc:sldMk cId="4121733831" sldId="343"/>
            <ac:picMk id="4" creationId="{32F1B1C5-680D-091F-6574-901C61B318AE}"/>
          </ac:picMkLst>
        </pc:picChg>
        <pc:picChg chg="add del">
          <ac:chgData name="Stanton, Lisa" userId="2038d1d4-c63b-4e33-a40b-fa604333a539" providerId="ADAL" clId="{D33099D8-0311-4580-A710-ADCFF7211EEC}" dt="2023-08-21T21:29:42.673" v="123" actId="22"/>
          <ac:picMkLst>
            <pc:docMk/>
            <pc:sldMk cId="4121733831" sldId="343"/>
            <ac:picMk id="11" creationId="{6CF6FCE2-C705-AA97-9012-37E2667437F5}"/>
          </ac:picMkLst>
        </pc:picChg>
        <pc:picChg chg="add mod ord">
          <ac:chgData name="Stanton, Lisa" userId="2038d1d4-c63b-4e33-a40b-fa604333a539" providerId="ADAL" clId="{D33099D8-0311-4580-A710-ADCFF7211EEC}" dt="2023-08-21T21:35:50.778" v="158" actId="14100"/>
          <ac:picMkLst>
            <pc:docMk/>
            <pc:sldMk cId="4121733831" sldId="343"/>
            <ac:picMk id="13" creationId="{2F1FB106-C7AC-F356-CCF1-06045D3689BD}"/>
          </ac:picMkLst>
        </pc:picChg>
        <pc:picChg chg="add mod ord">
          <ac:chgData name="Stanton, Lisa" userId="2038d1d4-c63b-4e33-a40b-fa604333a539" providerId="ADAL" clId="{D33099D8-0311-4580-A710-ADCFF7211EEC}" dt="2023-08-21T21:35:43.910" v="157" actId="26606"/>
          <ac:picMkLst>
            <pc:docMk/>
            <pc:sldMk cId="4121733831" sldId="343"/>
            <ac:picMk id="15" creationId="{5B8D99BD-0E27-3996-23BF-D1D684619F37}"/>
          </ac:picMkLst>
        </pc:picChg>
        <pc:picChg chg="add mod ord">
          <ac:chgData name="Stanton, Lisa" userId="2038d1d4-c63b-4e33-a40b-fa604333a539" providerId="ADAL" clId="{D33099D8-0311-4580-A710-ADCFF7211EEC}" dt="2023-08-21T21:35:43.910" v="157" actId="26606"/>
          <ac:picMkLst>
            <pc:docMk/>
            <pc:sldMk cId="4121733831" sldId="343"/>
            <ac:picMk id="17" creationId="{C1C05EA1-6763-5460-FA92-4D53577D02CE}"/>
          </ac:picMkLst>
        </pc:picChg>
        <pc:cxnChg chg="add del">
          <ac:chgData name="Stanton, Lisa" userId="2038d1d4-c63b-4e33-a40b-fa604333a539" providerId="ADAL" clId="{D33099D8-0311-4580-A710-ADCFF7211EEC}" dt="2023-08-21T21:33:33.886" v="141" actId="26606"/>
          <ac:cxnSpMkLst>
            <pc:docMk/>
            <pc:sldMk cId="4121733831" sldId="343"/>
            <ac:cxnSpMk id="48" creationId="{72424A02-0F86-4C43-9C35-0E2266515538}"/>
          </ac:cxnSpMkLst>
        </pc:cxnChg>
        <pc:cxnChg chg="add del">
          <ac:chgData name="Stanton, Lisa" userId="2038d1d4-c63b-4e33-a40b-fa604333a539" providerId="ADAL" clId="{D33099D8-0311-4580-A710-ADCFF7211EEC}" dt="2023-08-21T21:33:33.886" v="141" actId="26606"/>
          <ac:cxnSpMkLst>
            <pc:docMk/>
            <pc:sldMk cId="4121733831" sldId="343"/>
            <ac:cxnSpMk id="50" creationId="{375B55B4-9E05-4924-946C-92CE670DF635}"/>
          </ac:cxnSpMkLst>
        </pc:cxnChg>
      </pc:sldChg>
      <pc:sldChg chg="modSp add mod ord">
        <pc:chgData name="Stanton, Lisa" userId="2038d1d4-c63b-4e33-a40b-fa604333a539" providerId="ADAL" clId="{D33099D8-0311-4580-A710-ADCFF7211EEC}" dt="2023-08-21T21:28:29.573" v="62" actId="207"/>
        <pc:sldMkLst>
          <pc:docMk/>
          <pc:sldMk cId="3198312949" sldId="344"/>
        </pc:sldMkLst>
        <pc:spChg chg="mod">
          <ac:chgData name="Stanton, Lisa" userId="2038d1d4-c63b-4e33-a40b-fa604333a539" providerId="ADAL" clId="{D33099D8-0311-4580-A710-ADCFF7211EEC}" dt="2023-08-21T21:28:29.573" v="62" actId="207"/>
          <ac:spMkLst>
            <pc:docMk/>
            <pc:sldMk cId="3198312949" sldId="344"/>
            <ac:spMk id="37" creationId="{E33119AD-4307-16E3-46B5-172F2D0BF77A}"/>
          </ac:spMkLst>
        </pc:spChg>
        <pc:spChg chg="mod">
          <ac:chgData name="Stanton, Lisa" userId="2038d1d4-c63b-4e33-a40b-fa604333a539" providerId="ADAL" clId="{D33099D8-0311-4580-A710-ADCFF7211EEC}" dt="2023-08-21T21:28:24.947" v="61" actId="207"/>
          <ac:spMkLst>
            <pc:docMk/>
            <pc:sldMk cId="3198312949" sldId="344"/>
            <ac:spMk id="42" creationId="{4D54EA63-FBF0-CB6D-E94E-43CC53AEF61E}"/>
          </ac:spMkLst>
        </pc:spChg>
        <pc:spChg chg="mod">
          <ac:chgData name="Stanton, Lisa" userId="2038d1d4-c63b-4e33-a40b-fa604333a539" providerId="ADAL" clId="{D33099D8-0311-4580-A710-ADCFF7211EEC}" dt="2023-08-21T20:59:51.457" v="14" actId="207"/>
          <ac:spMkLst>
            <pc:docMk/>
            <pc:sldMk cId="3198312949" sldId="344"/>
            <ac:spMk id="65" creationId="{C4C9BE73-36DC-AF15-44EE-40942DD7FC72}"/>
          </ac:spMkLst>
        </pc:spChg>
        <pc:spChg chg="mod">
          <ac:chgData name="Stanton, Lisa" userId="2038d1d4-c63b-4e33-a40b-fa604333a539" providerId="ADAL" clId="{D33099D8-0311-4580-A710-ADCFF7211EEC}" dt="2023-08-21T20:59:51.457" v="14" actId="207"/>
          <ac:spMkLst>
            <pc:docMk/>
            <pc:sldMk cId="3198312949" sldId="344"/>
            <ac:spMk id="66" creationId="{39F320E0-EE43-4649-C918-7C3BD9C92C04}"/>
          </ac:spMkLst>
        </pc:spChg>
        <pc:spChg chg="mod">
          <ac:chgData name="Stanton, Lisa" userId="2038d1d4-c63b-4e33-a40b-fa604333a539" providerId="ADAL" clId="{D33099D8-0311-4580-A710-ADCFF7211EEC}" dt="2023-08-21T20:59:51.457" v="14" actId="207"/>
          <ac:spMkLst>
            <pc:docMk/>
            <pc:sldMk cId="3198312949" sldId="344"/>
            <ac:spMk id="71" creationId="{7240601F-4FA8-4115-38EA-EDF0577CA6EC}"/>
          </ac:spMkLst>
        </pc:spChg>
      </pc:sldChg>
      <pc:sldChg chg="addSp delSp modSp add mod ord delDesignElem chgLayout">
        <pc:chgData name="Stanton, Lisa" userId="2038d1d4-c63b-4e33-a40b-fa604333a539" providerId="ADAL" clId="{D33099D8-0311-4580-A710-ADCFF7211EEC}" dt="2023-08-21T21:28:15.232" v="59"/>
        <pc:sldMkLst>
          <pc:docMk/>
          <pc:sldMk cId="2284121656" sldId="345"/>
        </pc:sldMkLst>
        <pc:spChg chg="del">
          <ac:chgData name="Stanton, Lisa" userId="2038d1d4-c63b-4e33-a40b-fa604333a539" providerId="ADAL" clId="{D33099D8-0311-4580-A710-ADCFF7211EEC}" dt="2023-08-21T21:25:34.518" v="31" actId="478"/>
          <ac:spMkLst>
            <pc:docMk/>
            <pc:sldMk cId="2284121656" sldId="345"/>
            <ac:spMk id="2" creationId="{D9377D74-2174-8632-B7A7-438DF6E90426}"/>
          </ac:spMkLst>
        </pc:spChg>
        <pc:spChg chg="del">
          <ac:chgData name="Stanton, Lisa" userId="2038d1d4-c63b-4e33-a40b-fa604333a539" providerId="ADAL" clId="{D33099D8-0311-4580-A710-ADCFF7211EEC}" dt="2023-08-21T21:25:28.521" v="30" actId="478"/>
          <ac:spMkLst>
            <pc:docMk/>
            <pc:sldMk cId="2284121656" sldId="345"/>
            <ac:spMk id="3" creationId="{F25497D8-9F9F-9A32-920F-9CF4DF14BA3E}"/>
          </ac:spMkLst>
        </pc:spChg>
        <pc:spChg chg="add del mod">
          <ac:chgData name="Stanton, Lisa" userId="2038d1d4-c63b-4e33-a40b-fa604333a539" providerId="ADAL" clId="{D33099D8-0311-4580-A710-ADCFF7211EEC}" dt="2023-08-21T21:25:37.869" v="32" actId="478"/>
          <ac:spMkLst>
            <pc:docMk/>
            <pc:sldMk cId="2284121656" sldId="345"/>
            <ac:spMk id="6" creationId="{006A7EFB-64E5-FCA9-98AC-45A310661972}"/>
          </ac:spMkLst>
        </pc:spChg>
        <pc:spChg chg="del">
          <ac:chgData name="Stanton, Lisa" userId="2038d1d4-c63b-4e33-a40b-fa604333a539" providerId="ADAL" clId="{D33099D8-0311-4580-A710-ADCFF7211EEC}" dt="2023-08-21T21:25:58.943" v="34" actId="478"/>
          <ac:spMkLst>
            <pc:docMk/>
            <pc:sldMk cId="2284121656" sldId="345"/>
            <ac:spMk id="7" creationId="{452F195F-E8FA-A188-B7FF-8C9B26259912}"/>
          </ac:spMkLst>
        </pc:spChg>
        <pc:spChg chg="add mod ord">
          <ac:chgData name="Stanton, Lisa" userId="2038d1d4-c63b-4e33-a40b-fa604333a539" providerId="ADAL" clId="{D33099D8-0311-4580-A710-ADCFF7211EEC}" dt="2023-08-21T21:26:08.660" v="38" actId="207"/>
          <ac:spMkLst>
            <pc:docMk/>
            <pc:sldMk cId="2284121656" sldId="345"/>
            <ac:spMk id="8" creationId="{8ECCA68D-26A7-6BF3-23A6-CD2F3035B274}"/>
          </ac:spMkLst>
        </pc:spChg>
        <pc:spChg chg="del">
          <ac:chgData name="Stanton, Lisa" userId="2038d1d4-c63b-4e33-a40b-fa604333a539" providerId="ADAL" clId="{D33099D8-0311-4580-A710-ADCFF7211EEC}" dt="2023-08-21T21:25:50.714" v="33" actId="700"/>
          <ac:spMkLst>
            <pc:docMk/>
            <pc:sldMk cId="2284121656" sldId="345"/>
            <ac:spMk id="23" creationId="{9F4444CE-BC8D-4D61-B303-4C05614E62AB}"/>
          </ac:spMkLst>
        </pc:spChg>
        <pc:spChg chg="del">
          <ac:chgData name="Stanton, Lisa" userId="2038d1d4-c63b-4e33-a40b-fa604333a539" providerId="ADAL" clId="{D33099D8-0311-4580-A710-ADCFF7211EEC}" dt="2023-08-21T21:25:50.714" v="33" actId="700"/>
          <ac:spMkLst>
            <pc:docMk/>
            <pc:sldMk cId="2284121656" sldId="345"/>
            <ac:spMk id="25" creationId="{62423CA5-E2E1-4789-B759-9906C1C94063}"/>
          </ac:spMkLst>
        </pc:spChg>
        <pc:spChg chg="del">
          <ac:chgData name="Stanton, Lisa" userId="2038d1d4-c63b-4e33-a40b-fa604333a539" providerId="ADAL" clId="{D33099D8-0311-4580-A710-ADCFF7211EEC}" dt="2023-08-21T21:25:50.714" v="33" actId="700"/>
          <ac:spMkLst>
            <pc:docMk/>
            <pc:sldMk cId="2284121656" sldId="345"/>
            <ac:spMk id="27" creationId="{73772B81-181F-48B7-8826-4D9686D15DF5}"/>
          </ac:spMkLst>
        </pc:spChg>
        <pc:spChg chg="del">
          <ac:chgData name="Stanton, Lisa" userId="2038d1d4-c63b-4e33-a40b-fa604333a539" providerId="ADAL" clId="{D33099D8-0311-4580-A710-ADCFF7211EEC}" dt="2023-08-21T21:25:50.714" v="33" actId="700"/>
          <ac:spMkLst>
            <pc:docMk/>
            <pc:sldMk cId="2284121656" sldId="345"/>
            <ac:spMk id="29" creationId="{B2205F6E-03C6-4E92-877C-E2482F6599AA}"/>
          </ac:spMkLst>
        </pc:spChg>
        <pc:picChg chg="mod ord modCrop">
          <ac:chgData name="Stanton, Lisa" userId="2038d1d4-c63b-4e33-a40b-fa604333a539" providerId="ADAL" clId="{D33099D8-0311-4580-A710-ADCFF7211EEC}" dt="2023-08-21T21:26:55.685" v="48" actId="1076"/>
          <ac:picMkLst>
            <pc:docMk/>
            <pc:sldMk cId="2284121656" sldId="345"/>
            <ac:picMk id="4" creationId="{32F1B1C5-680D-091F-6574-901C61B318AE}"/>
          </ac:picMkLst>
        </pc:picChg>
      </pc:sldChg>
    </pc:docChg>
  </pc:docChgLst>
  <pc:docChgLst>
    <pc:chgData name="Harrington, Jamee" userId="S::jharrington@roguecc.edu::5348866c-018a-407d-8dd7-dded118f2e9c" providerId="AD" clId="Web-{E3CA3643-92B9-4B0B-A516-4FB1F93ACE40}"/>
    <pc:docChg chg="addSld delSld modSld">
      <pc:chgData name="Harrington, Jamee" userId="S::jharrington@roguecc.edu::5348866c-018a-407d-8dd7-dded118f2e9c" providerId="AD" clId="Web-{E3CA3643-92B9-4B0B-A516-4FB1F93ACE40}" dt="2023-08-17T04:35:12.734" v="18" actId="20577"/>
      <pc:docMkLst>
        <pc:docMk/>
      </pc:docMkLst>
      <pc:sldChg chg="modSp">
        <pc:chgData name="Harrington, Jamee" userId="S::jharrington@roguecc.edu::5348866c-018a-407d-8dd7-dded118f2e9c" providerId="AD" clId="Web-{E3CA3643-92B9-4B0B-A516-4FB1F93ACE40}" dt="2023-08-17T04:34:14.590" v="7" actId="20577"/>
        <pc:sldMkLst>
          <pc:docMk/>
          <pc:sldMk cId="2149335721" sldId="257"/>
        </pc:sldMkLst>
        <pc:spChg chg="mod">
          <ac:chgData name="Harrington, Jamee" userId="S::jharrington@roguecc.edu::5348866c-018a-407d-8dd7-dded118f2e9c" providerId="AD" clId="Web-{E3CA3643-92B9-4B0B-A516-4FB1F93ACE40}" dt="2023-08-17T04:34:14.590" v="7" actId="20577"/>
          <ac:spMkLst>
            <pc:docMk/>
            <pc:sldMk cId="2149335721" sldId="257"/>
            <ac:spMk id="3" creationId="{B7ED0979-6329-43D7-86DF-3D4726EA103D}"/>
          </ac:spMkLst>
        </pc:spChg>
      </pc:sldChg>
      <pc:sldChg chg="del">
        <pc:chgData name="Harrington, Jamee" userId="S::jharrington@roguecc.edu::5348866c-018a-407d-8dd7-dded118f2e9c" providerId="AD" clId="Web-{E3CA3643-92B9-4B0B-A516-4FB1F93ACE40}" dt="2023-08-17T04:34:18.153" v="8"/>
        <pc:sldMkLst>
          <pc:docMk/>
          <pc:sldMk cId="3279121671" sldId="258"/>
        </pc:sldMkLst>
      </pc:sldChg>
      <pc:sldChg chg="del">
        <pc:chgData name="Harrington, Jamee" userId="S::jharrington@roguecc.edu::5348866c-018a-407d-8dd7-dded118f2e9c" providerId="AD" clId="Web-{E3CA3643-92B9-4B0B-A516-4FB1F93ACE40}" dt="2023-08-17T04:34:21.434" v="9"/>
        <pc:sldMkLst>
          <pc:docMk/>
          <pc:sldMk cId="1218004496" sldId="264"/>
        </pc:sldMkLst>
      </pc:sldChg>
      <pc:sldChg chg="del">
        <pc:chgData name="Harrington, Jamee" userId="S::jharrington@roguecc.edu::5348866c-018a-407d-8dd7-dded118f2e9c" providerId="AD" clId="Web-{E3CA3643-92B9-4B0B-A516-4FB1F93ACE40}" dt="2023-08-17T04:34:31.825" v="10"/>
        <pc:sldMkLst>
          <pc:docMk/>
          <pc:sldMk cId="1878743183" sldId="275"/>
        </pc:sldMkLst>
      </pc:sldChg>
      <pc:sldChg chg="del">
        <pc:chgData name="Harrington, Jamee" userId="S::jharrington@roguecc.edu::5348866c-018a-407d-8dd7-dded118f2e9c" providerId="AD" clId="Web-{E3CA3643-92B9-4B0B-A516-4FB1F93ACE40}" dt="2023-08-17T04:34:32.888" v="11"/>
        <pc:sldMkLst>
          <pc:docMk/>
          <pc:sldMk cId="841523764" sldId="276"/>
        </pc:sldMkLst>
      </pc:sldChg>
      <pc:sldChg chg="del">
        <pc:chgData name="Harrington, Jamee" userId="S::jharrington@roguecc.edu::5348866c-018a-407d-8dd7-dded118f2e9c" providerId="AD" clId="Web-{E3CA3643-92B9-4B0B-A516-4FB1F93ACE40}" dt="2023-08-17T04:34:34.575" v="12"/>
        <pc:sldMkLst>
          <pc:docMk/>
          <pc:sldMk cId="2768503421" sldId="300"/>
        </pc:sldMkLst>
      </pc:sldChg>
      <pc:sldChg chg="modSp add replId">
        <pc:chgData name="Harrington, Jamee" userId="S::jharrington@roguecc.edu::5348866c-018a-407d-8dd7-dded118f2e9c" providerId="AD" clId="Web-{E3CA3643-92B9-4B0B-A516-4FB1F93ACE40}" dt="2023-08-17T04:35:12.734" v="18" actId="20577"/>
        <pc:sldMkLst>
          <pc:docMk/>
          <pc:sldMk cId="2840944847" sldId="303"/>
        </pc:sldMkLst>
        <pc:spChg chg="mod">
          <ac:chgData name="Harrington, Jamee" userId="S::jharrington@roguecc.edu::5348866c-018a-407d-8dd7-dded118f2e9c" providerId="AD" clId="Web-{E3CA3643-92B9-4B0B-A516-4FB1F93ACE40}" dt="2023-08-17T04:35:12.734" v="18" actId="20577"/>
          <ac:spMkLst>
            <pc:docMk/>
            <pc:sldMk cId="2840944847" sldId="303"/>
            <ac:spMk id="3" creationId="{B7ED0979-6329-43D7-86DF-3D4726EA103D}"/>
          </ac:spMkLst>
        </pc:spChg>
      </pc:sldChg>
    </pc:docChg>
  </pc:docChgLst>
  <pc:docChgLst>
    <pc:chgData name="Stanton, Lisa" userId="S::lstanton@roguecc.edu::2038d1d4-c63b-4e33-a40b-fa604333a539" providerId="AD" clId="Web-{E3C7931B-FF64-EB74-35AD-24225F1430F5}"/>
    <pc:docChg chg="delSld modSld">
      <pc:chgData name="Stanton, Lisa" userId="S::lstanton@roguecc.edu::2038d1d4-c63b-4e33-a40b-fa604333a539" providerId="AD" clId="Web-{E3C7931B-FF64-EB74-35AD-24225F1430F5}" dt="2023-08-21T19:54:50.713" v="136" actId="20577"/>
      <pc:docMkLst>
        <pc:docMk/>
      </pc:docMkLst>
      <pc:sldChg chg="del">
        <pc:chgData name="Stanton, Lisa" userId="S::lstanton@roguecc.edu::2038d1d4-c63b-4e33-a40b-fa604333a539" providerId="AD" clId="Web-{E3C7931B-FF64-EB74-35AD-24225F1430F5}" dt="2023-08-21T19:51:30.956" v="98"/>
        <pc:sldMkLst>
          <pc:docMk/>
          <pc:sldMk cId="814772536" sldId="341"/>
        </pc:sldMkLst>
      </pc:sldChg>
      <pc:sldChg chg="addSp delSp modSp">
        <pc:chgData name="Stanton, Lisa" userId="S::lstanton@roguecc.edu::2038d1d4-c63b-4e33-a40b-fa604333a539" providerId="AD" clId="Web-{E3C7931B-FF64-EB74-35AD-24225F1430F5}" dt="2023-08-21T19:54:50.713" v="136" actId="20577"/>
        <pc:sldMkLst>
          <pc:docMk/>
          <pc:sldMk cId="4121733831" sldId="343"/>
        </pc:sldMkLst>
        <pc:spChg chg="mod">
          <ac:chgData name="Stanton, Lisa" userId="S::lstanton@roguecc.edu::2038d1d4-c63b-4e33-a40b-fa604333a539" providerId="AD" clId="Web-{E3C7931B-FF64-EB74-35AD-24225F1430F5}" dt="2023-08-21T19:51:38.331" v="100" actId="14100"/>
          <ac:spMkLst>
            <pc:docMk/>
            <pc:sldMk cId="4121733831" sldId="343"/>
            <ac:spMk id="2" creationId="{D9377D74-2174-8632-B7A7-438DF6E90426}"/>
          </ac:spMkLst>
        </pc:spChg>
        <pc:spChg chg="add del mod">
          <ac:chgData name="Stanton, Lisa" userId="S::lstanton@roguecc.edu::2038d1d4-c63b-4e33-a40b-fa604333a539" providerId="AD" clId="Web-{E3C7931B-FF64-EB74-35AD-24225F1430F5}" dt="2023-08-21T19:48:58.841" v="3"/>
          <ac:spMkLst>
            <pc:docMk/>
            <pc:sldMk cId="4121733831" sldId="343"/>
            <ac:spMk id="3" creationId="{779C2F43-36DD-53EE-4215-FF768B1CA948}"/>
          </ac:spMkLst>
        </pc:spChg>
        <pc:spChg chg="mod">
          <ac:chgData name="Stanton, Lisa" userId="S::lstanton@roguecc.edu::2038d1d4-c63b-4e33-a40b-fa604333a539" providerId="AD" clId="Web-{E3C7931B-FF64-EB74-35AD-24225F1430F5}" dt="2023-08-21T19:54:50.713" v="136" actId="20577"/>
          <ac:spMkLst>
            <pc:docMk/>
            <pc:sldMk cId="4121733831" sldId="343"/>
            <ac:spMk id="5" creationId="{0E22AFCC-BCD1-34DD-7282-855F4CB2C195}"/>
          </ac:spMkLst>
        </pc:spChg>
        <pc:picChg chg="mod">
          <ac:chgData name="Stanton, Lisa" userId="S::lstanton@roguecc.edu::2038d1d4-c63b-4e33-a40b-fa604333a539" providerId="AD" clId="Web-{E3C7931B-FF64-EB74-35AD-24225F1430F5}" dt="2023-08-21T19:50:51.486" v="90" actId="1076"/>
          <ac:picMkLst>
            <pc:docMk/>
            <pc:sldMk cId="4121733831" sldId="343"/>
            <ac:picMk id="4" creationId="{32F1B1C5-680D-091F-6574-901C61B318AE}"/>
          </ac:picMkLst>
        </pc:picChg>
      </pc:sldChg>
    </pc:docChg>
  </pc:docChgLst>
  <pc:docChgLst>
    <pc:chgData name="Long, Juliet" userId="e82bbf86-0a7f-40d8-9023-fb004bcf348e" providerId="ADAL" clId="{6135DB59-493F-4F8B-AC09-F42176F49980}"/>
    <pc:docChg chg="undo redo custSel addSld delSld modSld">
      <pc:chgData name="Long, Juliet" userId="e82bbf86-0a7f-40d8-9023-fb004bcf348e" providerId="ADAL" clId="{6135DB59-493F-4F8B-AC09-F42176F49980}" dt="2023-08-17T23:37:46.604" v="2045" actId="20577"/>
      <pc:docMkLst>
        <pc:docMk/>
      </pc:docMkLst>
      <pc:sldChg chg="addSp delSp modSp modNotesTx">
        <pc:chgData name="Long, Juliet" userId="e82bbf86-0a7f-40d8-9023-fb004bcf348e" providerId="ADAL" clId="{6135DB59-493F-4F8B-AC09-F42176F49980}" dt="2023-08-17T22:21:59.371" v="1953" actId="14100"/>
        <pc:sldMkLst>
          <pc:docMk/>
          <pc:sldMk cId="2226199518" sldId="256"/>
        </pc:sldMkLst>
        <pc:spChg chg="mod">
          <ac:chgData name="Long, Juliet" userId="e82bbf86-0a7f-40d8-9023-fb004bcf348e" providerId="ADAL" clId="{6135DB59-493F-4F8B-AC09-F42176F49980}" dt="2023-08-17T22:07:46.960" v="1934" actId="1076"/>
          <ac:spMkLst>
            <pc:docMk/>
            <pc:sldMk cId="2226199518" sldId="256"/>
            <ac:spMk id="2" creationId="{2BB99F70-BA58-41B6-94C4-CFF8C68AA917}"/>
          </ac:spMkLst>
        </pc:spChg>
        <pc:picChg chg="del">
          <ac:chgData name="Long, Juliet" userId="e82bbf86-0a7f-40d8-9023-fb004bcf348e" providerId="ADAL" clId="{6135DB59-493F-4F8B-AC09-F42176F49980}" dt="2023-08-17T22:04:18.141" v="1865" actId="478"/>
          <ac:picMkLst>
            <pc:docMk/>
            <pc:sldMk cId="2226199518" sldId="256"/>
            <ac:picMk id="3" creationId="{7BC5734B-0965-0CEC-E16C-4ABAE8D2522F}"/>
          </ac:picMkLst>
        </pc:picChg>
        <pc:picChg chg="add mod ord">
          <ac:chgData name="Long, Juliet" userId="e82bbf86-0a7f-40d8-9023-fb004bcf348e" providerId="ADAL" clId="{6135DB59-493F-4F8B-AC09-F42176F49980}" dt="2023-08-17T22:06:47.189" v="1916" actId="1076"/>
          <ac:picMkLst>
            <pc:docMk/>
            <pc:sldMk cId="2226199518" sldId="256"/>
            <ac:picMk id="5" creationId="{873C0066-0608-48A3-90AD-2F6BCBF4E42C}"/>
          </ac:picMkLst>
        </pc:picChg>
        <pc:picChg chg="add mod">
          <ac:chgData name="Long, Juliet" userId="e82bbf86-0a7f-40d8-9023-fb004bcf348e" providerId="ADAL" clId="{6135DB59-493F-4F8B-AC09-F42176F49980}" dt="2023-08-17T22:21:59.371" v="1953" actId="14100"/>
          <ac:picMkLst>
            <pc:docMk/>
            <pc:sldMk cId="2226199518" sldId="256"/>
            <ac:picMk id="7" creationId="{B48097E5-1CB5-40A6-9C9D-1A3F75C7AFB9}"/>
          </ac:picMkLst>
        </pc:picChg>
      </pc:sldChg>
      <pc:sldChg chg="addSp modSp">
        <pc:chgData name="Long, Juliet" userId="e82bbf86-0a7f-40d8-9023-fb004bcf348e" providerId="ADAL" clId="{6135DB59-493F-4F8B-AC09-F42176F49980}" dt="2023-08-17T22:20:33.820" v="1949" actId="1076"/>
        <pc:sldMkLst>
          <pc:docMk/>
          <pc:sldMk cId="1921685915" sldId="259"/>
        </pc:sldMkLst>
        <pc:spChg chg="mod">
          <ac:chgData name="Long, Juliet" userId="e82bbf86-0a7f-40d8-9023-fb004bcf348e" providerId="ADAL" clId="{6135DB59-493F-4F8B-AC09-F42176F49980}" dt="2023-08-17T22:20:33.820" v="1949" actId="1076"/>
          <ac:spMkLst>
            <pc:docMk/>
            <pc:sldMk cId="1921685915" sldId="259"/>
            <ac:spMk id="2" creationId="{CAE63A2E-6875-432D-A2AB-EF8AAA95AC6B}"/>
          </ac:spMkLst>
        </pc:spChg>
        <pc:picChg chg="add">
          <ac:chgData name="Long, Juliet" userId="e82bbf86-0a7f-40d8-9023-fb004bcf348e" providerId="ADAL" clId="{6135DB59-493F-4F8B-AC09-F42176F49980}" dt="2023-08-17T22:20:11.406" v="1944"/>
          <ac:picMkLst>
            <pc:docMk/>
            <pc:sldMk cId="1921685915" sldId="259"/>
            <ac:picMk id="6" creationId="{D204992B-7EE9-42E8-B4F9-694437FCEC84}"/>
          </ac:picMkLst>
        </pc:picChg>
      </pc:sldChg>
      <pc:sldChg chg="addSp delSp modSp">
        <pc:chgData name="Long, Juliet" userId="e82bbf86-0a7f-40d8-9023-fb004bcf348e" providerId="ADAL" clId="{6135DB59-493F-4F8B-AC09-F42176F49980}" dt="2023-08-17T22:19:55.522" v="1942"/>
        <pc:sldMkLst>
          <pc:docMk/>
          <pc:sldMk cId="299140284" sldId="260"/>
        </pc:sldMkLst>
        <pc:spChg chg="mod">
          <ac:chgData name="Long, Juliet" userId="e82bbf86-0a7f-40d8-9023-fb004bcf348e" providerId="ADAL" clId="{6135DB59-493F-4F8B-AC09-F42176F49980}" dt="2023-08-17T20:58:04.110" v="1790" actId="1076"/>
          <ac:spMkLst>
            <pc:docMk/>
            <pc:sldMk cId="299140284" sldId="260"/>
            <ac:spMk id="2" creationId="{CAE63A2E-6875-432D-A2AB-EF8AAA95AC6B}"/>
          </ac:spMkLst>
        </pc:spChg>
        <pc:spChg chg="del">
          <ac:chgData name="Long, Juliet" userId="e82bbf86-0a7f-40d8-9023-fb004bcf348e" providerId="ADAL" clId="{6135DB59-493F-4F8B-AC09-F42176F49980}" dt="2023-08-17T20:57:59.838" v="1789" actId="478"/>
          <ac:spMkLst>
            <pc:docMk/>
            <pc:sldMk cId="299140284" sldId="260"/>
            <ac:spMk id="3" creationId="{228BDB3E-7540-4A1B-A943-3DBD863A330D}"/>
          </ac:spMkLst>
        </pc:spChg>
        <pc:picChg chg="add">
          <ac:chgData name="Long, Juliet" userId="e82bbf86-0a7f-40d8-9023-fb004bcf348e" providerId="ADAL" clId="{6135DB59-493F-4F8B-AC09-F42176F49980}" dt="2023-08-17T22:19:55.522" v="1942"/>
          <ac:picMkLst>
            <pc:docMk/>
            <pc:sldMk cId="299140284" sldId="260"/>
            <ac:picMk id="5" creationId="{6B9180EE-4B4F-4E57-8A2E-AA2A3C80819E}"/>
          </ac:picMkLst>
        </pc:picChg>
      </pc:sldChg>
      <pc:sldChg chg="addSp delSp modSp modNotesTx">
        <pc:chgData name="Long, Juliet" userId="e82bbf86-0a7f-40d8-9023-fb004bcf348e" providerId="ADAL" clId="{6135DB59-493F-4F8B-AC09-F42176F49980}" dt="2023-08-17T22:19:50.883" v="1941"/>
        <pc:sldMkLst>
          <pc:docMk/>
          <pc:sldMk cId="3270714438" sldId="262"/>
        </pc:sldMkLst>
        <pc:spChg chg="mod">
          <ac:chgData name="Long, Juliet" userId="e82bbf86-0a7f-40d8-9023-fb004bcf348e" providerId="ADAL" clId="{6135DB59-493F-4F8B-AC09-F42176F49980}" dt="2023-08-17T20:57:25.654" v="1782" actId="1076"/>
          <ac:spMkLst>
            <pc:docMk/>
            <pc:sldMk cId="3270714438" sldId="262"/>
            <ac:spMk id="2" creationId="{CAE63A2E-6875-432D-A2AB-EF8AAA95AC6B}"/>
          </ac:spMkLst>
        </pc:spChg>
        <pc:spChg chg="del">
          <ac:chgData name="Long, Juliet" userId="e82bbf86-0a7f-40d8-9023-fb004bcf348e" providerId="ADAL" clId="{6135DB59-493F-4F8B-AC09-F42176F49980}" dt="2023-08-17T20:57:19.101" v="1780" actId="478"/>
          <ac:spMkLst>
            <pc:docMk/>
            <pc:sldMk cId="3270714438" sldId="262"/>
            <ac:spMk id="3" creationId="{228BDB3E-7540-4A1B-A943-3DBD863A330D}"/>
          </ac:spMkLst>
        </pc:spChg>
        <pc:spChg chg="add del mod">
          <ac:chgData name="Long, Juliet" userId="e82bbf86-0a7f-40d8-9023-fb004bcf348e" providerId="ADAL" clId="{6135DB59-493F-4F8B-AC09-F42176F49980}" dt="2023-08-17T20:57:21.168" v="1781" actId="478"/>
          <ac:spMkLst>
            <pc:docMk/>
            <pc:sldMk cId="3270714438" sldId="262"/>
            <ac:spMk id="6" creationId="{452BD63E-FD8D-4114-8033-7ED18FEBC349}"/>
          </ac:spMkLst>
        </pc:spChg>
        <pc:picChg chg="add">
          <ac:chgData name="Long, Juliet" userId="e82bbf86-0a7f-40d8-9023-fb004bcf348e" providerId="ADAL" clId="{6135DB59-493F-4F8B-AC09-F42176F49980}" dt="2023-08-17T22:19:50.883" v="1941"/>
          <ac:picMkLst>
            <pc:docMk/>
            <pc:sldMk cId="3270714438" sldId="262"/>
            <ac:picMk id="7" creationId="{3F28D976-2597-4FC3-9B50-A5F78EC04199}"/>
          </ac:picMkLst>
        </pc:picChg>
      </pc:sldChg>
      <pc:sldChg chg="addSp delSp modSp modNotesTx">
        <pc:chgData name="Long, Juliet" userId="e82bbf86-0a7f-40d8-9023-fb004bcf348e" providerId="ADAL" clId="{6135DB59-493F-4F8B-AC09-F42176F49980}" dt="2023-08-17T22:19:34.726" v="1940" actId="14100"/>
        <pc:sldMkLst>
          <pc:docMk/>
          <pc:sldMk cId="4169697841" sldId="263"/>
        </pc:sldMkLst>
        <pc:spChg chg="mod">
          <ac:chgData name="Long, Juliet" userId="e82bbf86-0a7f-40d8-9023-fb004bcf348e" providerId="ADAL" clId="{6135DB59-493F-4F8B-AC09-F42176F49980}" dt="2023-08-17T20:55:33.840" v="1771" actId="1076"/>
          <ac:spMkLst>
            <pc:docMk/>
            <pc:sldMk cId="4169697841" sldId="263"/>
            <ac:spMk id="2" creationId="{CAE63A2E-6875-432D-A2AB-EF8AAA95AC6B}"/>
          </ac:spMkLst>
        </pc:spChg>
        <pc:spChg chg="del">
          <ac:chgData name="Long, Juliet" userId="e82bbf86-0a7f-40d8-9023-fb004bcf348e" providerId="ADAL" clId="{6135DB59-493F-4F8B-AC09-F42176F49980}" dt="2023-08-17T20:55:29.360" v="1770" actId="478"/>
          <ac:spMkLst>
            <pc:docMk/>
            <pc:sldMk cId="4169697841" sldId="263"/>
            <ac:spMk id="3" creationId="{228BDB3E-7540-4A1B-A943-3DBD863A330D}"/>
          </ac:spMkLst>
        </pc:spChg>
        <pc:picChg chg="add mod">
          <ac:chgData name="Long, Juliet" userId="e82bbf86-0a7f-40d8-9023-fb004bcf348e" providerId="ADAL" clId="{6135DB59-493F-4F8B-AC09-F42176F49980}" dt="2023-08-17T22:19:34.726" v="1940" actId="14100"/>
          <ac:picMkLst>
            <pc:docMk/>
            <pc:sldMk cId="4169697841" sldId="263"/>
            <ac:picMk id="6" creationId="{6D77BB9E-CD99-45AA-A3DC-54191E429554}"/>
          </ac:picMkLst>
        </pc:picChg>
      </pc:sldChg>
      <pc:sldChg chg="del">
        <pc:chgData name="Long, Juliet" userId="e82bbf86-0a7f-40d8-9023-fb004bcf348e" providerId="ADAL" clId="{6135DB59-493F-4F8B-AC09-F42176F49980}" dt="2023-08-17T21:22:47.434" v="1836" actId="2696"/>
        <pc:sldMkLst>
          <pc:docMk/>
          <pc:sldMk cId="286007541" sldId="269"/>
        </pc:sldMkLst>
      </pc:sldChg>
      <pc:sldChg chg="addSp modSp modNotesTx">
        <pc:chgData name="Long, Juliet" userId="e82bbf86-0a7f-40d8-9023-fb004bcf348e" providerId="ADAL" clId="{6135DB59-493F-4F8B-AC09-F42176F49980}" dt="2023-08-17T21:33:01.139" v="1864" actId="207"/>
        <pc:sldMkLst>
          <pc:docMk/>
          <pc:sldMk cId="4132042933" sldId="289"/>
        </pc:sldMkLst>
        <pc:spChg chg="mod">
          <ac:chgData name="Long, Juliet" userId="e82bbf86-0a7f-40d8-9023-fb004bcf348e" providerId="ADAL" clId="{6135DB59-493F-4F8B-AC09-F42176F49980}" dt="2023-08-17T21:32:10.565" v="1843" actId="27636"/>
          <ac:spMkLst>
            <pc:docMk/>
            <pc:sldMk cId="4132042933" sldId="289"/>
            <ac:spMk id="3" creationId="{B7ED0979-6329-43D7-86DF-3D4726EA103D}"/>
          </ac:spMkLst>
        </pc:spChg>
        <pc:spChg chg="add mod">
          <ac:chgData name="Long, Juliet" userId="e82bbf86-0a7f-40d8-9023-fb004bcf348e" providerId="ADAL" clId="{6135DB59-493F-4F8B-AC09-F42176F49980}" dt="2023-08-17T21:33:01.139" v="1864" actId="207"/>
          <ac:spMkLst>
            <pc:docMk/>
            <pc:sldMk cId="4132042933" sldId="289"/>
            <ac:spMk id="5" creationId="{BF0BE505-5D9C-4C8E-8527-824AB0357BB0}"/>
          </ac:spMkLst>
        </pc:spChg>
      </pc:sldChg>
      <pc:sldChg chg="addSp delSp modSp add del modNotesTx">
        <pc:chgData name="Long, Juliet" userId="e82bbf86-0a7f-40d8-9023-fb004bcf348e" providerId="ADAL" clId="{6135DB59-493F-4F8B-AC09-F42176F49980}" dt="2023-08-17T20:49:18.763" v="1200" actId="1076"/>
        <pc:sldMkLst>
          <pc:docMk/>
          <pc:sldMk cId="3520361175" sldId="290"/>
        </pc:sldMkLst>
        <pc:spChg chg="mod">
          <ac:chgData name="Long, Juliet" userId="e82bbf86-0a7f-40d8-9023-fb004bcf348e" providerId="ADAL" clId="{6135DB59-493F-4F8B-AC09-F42176F49980}" dt="2023-08-17T20:49:18.763" v="1200" actId="1076"/>
          <ac:spMkLst>
            <pc:docMk/>
            <pc:sldMk cId="3520361175" sldId="290"/>
            <ac:spMk id="2" creationId="{A7531474-79D8-486E-9E4B-106D2F8FC056}"/>
          </ac:spMkLst>
        </pc:spChg>
        <pc:spChg chg="del mod">
          <ac:chgData name="Long, Juliet" userId="e82bbf86-0a7f-40d8-9023-fb004bcf348e" providerId="ADAL" clId="{6135DB59-493F-4F8B-AC09-F42176F49980}" dt="2023-08-17T20:27:23.021" v="479" actId="478"/>
          <ac:spMkLst>
            <pc:docMk/>
            <pc:sldMk cId="3520361175" sldId="290"/>
            <ac:spMk id="3" creationId="{B7ED0979-6329-43D7-86DF-3D4726EA103D}"/>
          </ac:spMkLst>
        </pc:spChg>
        <pc:spChg chg="add del mod">
          <ac:chgData name="Long, Juliet" userId="e82bbf86-0a7f-40d8-9023-fb004bcf348e" providerId="ADAL" clId="{6135DB59-493F-4F8B-AC09-F42176F49980}" dt="2023-08-17T20:27:26.543" v="480" actId="478"/>
          <ac:spMkLst>
            <pc:docMk/>
            <pc:sldMk cId="3520361175" sldId="290"/>
            <ac:spMk id="8" creationId="{4B27E6EB-0A19-4E90-A2DC-3F809A9205F9}"/>
          </ac:spMkLst>
        </pc:spChg>
        <pc:picChg chg="add del mod">
          <ac:chgData name="Long, Juliet" userId="e82bbf86-0a7f-40d8-9023-fb004bcf348e" providerId="ADAL" clId="{6135DB59-493F-4F8B-AC09-F42176F49980}" dt="2023-08-17T20:28:32.302" v="520" actId="478"/>
          <ac:picMkLst>
            <pc:docMk/>
            <pc:sldMk cId="3520361175" sldId="290"/>
            <ac:picMk id="4" creationId="{7271AFB8-4E44-4EE2-BB51-C5A0F77F9E22}"/>
          </ac:picMkLst>
        </pc:picChg>
        <pc:picChg chg="del">
          <ac:chgData name="Long, Juliet" userId="e82bbf86-0a7f-40d8-9023-fb004bcf348e" providerId="ADAL" clId="{6135DB59-493F-4F8B-AC09-F42176F49980}" dt="2023-08-17T20:26:12.783" v="356" actId="478"/>
          <ac:picMkLst>
            <pc:docMk/>
            <pc:sldMk cId="3520361175" sldId="290"/>
            <ac:picMk id="7" creationId="{70F5A131-5729-7D22-3BAE-9413E197C5FE}"/>
          </ac:picMkLst>
        </pc:picChg>
        <pc:picChg chg="add mod ord">
          <ac:chgData name="Long, Juliet" userId="e82bbf86-0a7f-40d8-9023-fb004bcf348e" providerId="ADAL" clId="{6135DB59-493F-4F8B-AC09-F42176F49980}" dt="2023-08-17T20:49:15.031" v="1199" actId="167"/>
          <ac:picMkLst>
            <pc:docMk/>
            <pc:sldMk cId="3520361175" sldId="290"/>
            <ac:picMk id="9" creationId="{7028736C-71C3-41D2-A811-BC2A2CEA0147}"/>
          </ac:picMkLst>
        </pc:picChg>
      </pc:sldChg>
      <pc:sldChg chg="del">
        <pc:chgData name="Long, Juliet" userId="e82bbf86-0a7f-40d8-9023-fb004bcf348e" providerId="ADAL" clId="{6135DB59-493F-4F8B-AC09-F42176F49980}" dt="2023-08-17T20:11:21.971" v="155" actId="2696"/>
        <pc:sldMkLst>
          <pc:docMk/>
          <pc:sldMk cId="374073063" sldId="291"/>
        </pc:sldMkLst>
      </pc:sldChg>
      <pc:sldChg chg="modSp modNotesTx">
        <pc:chgData name="Long, Juliet" userId="e82bbf86-0a7f-40d8-9023-fb004bcf348e" providerId="ADAL" clId="{6135DB59-493F-4F8B-AC09-F42176F49980}" dt="2023-08-17T23:37:46.604" v="2045" actId="20577"/>
        <pc:sldMkLst>
          <pc:docMk/>
          <pc:sldMk cId="1993501613" sldId="292"/>
        </pc:sldMkLst>
        <pc:spChg chg="mod">
          <ac:chgData name="Long, Juliet" userId="e82bbf86-0a7f-40d8-9023-fb004bcf348e" providerId="ADAL" clId="{6135DB59-493F-4F8B-AC09-F42176F49980}" dt="2023-08-17T20:17:14.140" v="352" actId="20577"/>
          <ac:spMkLst>
            <pc:docMk/>
            <pc:sldMk cId="1993501613" sldId="292"/>
            <ac:spMk id="2" creationId="{6511F509-68FA-CBE9-3371-61657F275F5E}"/>
          </ac:spMkLst>
        </pc:spChg>
        <pc:graphicFrameChg chg="mod">
          <ac:chgData name="Long, Juliet" userId="e82bbf86-0a7f-40d8-9023-fb004bcf348e" providerId="ADAL" clId="{6135DB59-493F-4F8B-AC09-F42176F49980}" dt="2023-08-17T23:37:46.604" v="2045" actId="20577"/>
          <ac:graphicFrameMkLst>
            <pc:docMk/>
            <pc:sldMk cId="1993501613" sldId="292"/>
            <ac:graphicFrameMk id="4" creationId="{0C279671-0604-4976-6E0C-B4564A0793B8}"/>
          </ac:graphicFrameMkLst>
        </pc:graphicFrameChg>
      </pc:sldChg>
      <pc:sldChg chg="addSp delSp modSp modNotesTx">
        <pc:chgData name="Long, Juliet" userId="e82bbf86-0a7f-40d8-9023-fb004bcf348e" providerId="ADAL" clId="{6135DB59-493F-4F8B-AC09-F42176F49980}" dt="2023-08-17T20:54:22.242" v="1769" actId="20577"/>
        <pc:sldMkLst>
          <pc:docMk/>
          <pc:sldMk cId="1816854446" sldId="294"/>
        </pc:sldMkLst>
        <pc:spChg chg="mod">
          <ac:chgData name="Long, Juliet" userId="e82bbf86-0a7f-40d8-9023-fb004bcf348e" providerId="ADAL" clId="{6135DB59-493F-4F8B-AC09-F42176F49980}" dt="2023-08-17T20:52:12.106" v="1366" actId="1076"/>
          <ac:spMkLst>
            <pc:docMk/>
            <pc:sldMk cId="1816854446" sldId="294"/>
            <ac:spMk id="2" creationId="{05B3CF24-1EB0-4349-701C-F6A752294483}"/>
          </ac:spMkLst>
        </pc:spChg>
        <pc:picChg chg="del">
          <ac:chgData name="Long, Juliet" userId="e82bbf86-0a7f-40d8-9023-fb004bcf348e" providerId="ADAL" clId="{6135DB59-493F-4F8B-AC09-F42176F49980}" dt="2023-08-17T20:52:54.354" v="1503" actId="478"/>
          <ac:picMkLst>
            <pc:docMk/>
            <pc:sldMk cId="1816854446" sldId="294"/>
            <ac:picMk id="3" creationId="{441D4B4F-CAED-7F21-BBD6-5CBBBF5EBF9A}"/>
          </ac:picMkLst>
        </pc:picChg>
        <pc:picChg chg="add mod ord">
          <ac:chgData name="Long, Juliet" userId="e82bbf86-0a7f-40d8-9023-fb004bcf348e" providerId="ADAL" clId="{6135DB59-493F-4F8B-AC09-F42176F49980}" dt="2023-08-17T20:53:31.136" v="1508" actId="1076"/>
          <ac:picMkLst>
            <pc:docMk/>
            <pc:sldMk cId="1816854446" sldId="294"/>
            <ac:picMk id="5" creationId="{86691D4F-0C14-43B8-8FA9-1E48ADAF8353}"/>
          </ac:picMkLst>
        </pc:picChg>
      </pc:sldChg>
      <pc:sldChg chg="modSp modNotesTx">
        <pc:chgData name="Long, Juliet" userId="e82bbf86-0a7f-40d8-9023-fb004bcf348e" providerId="ADAL" clId="{6135DB59-493F-4F8B-AC09-F42176F49980}" dt="2023-08-17T22:08:28.530" v="1936" actId="14861"/>
        <pc:sldMkLst>
          <pc:docMk/>
          <pc:sldMk cId="430185353" sldId="295"/>
        </pc:sldMkLst>
        <pc:picChg chg="mod">
          <ac:chgData name="Long, Juliet" userId="e82bbf86-0a7f-40d8-9023-fb004bcf348e" providerId="ADAL" clId="{6135DB59-493F-4F8B-AC09-F42176F49980}" dt="2023-08-17T22:08:28.530" v="1936" actId="14861"/>
          <ac:picMkLst>
            <pc:docMk/>
            <pc:sldMk cId="430185353" sldId="295"/>
            <ac:picMk id="3" creationId="{B01D60D7-2117-88D2-099E-3B61F2BD46DF}"/>
          </ac:picMkLst>
        </pc:picChg>
      </pc:sldChg>
      <pc:sldChg chg="addSp delSp modSp add del">
        <pc:chgData name="Long, Juliet" userId="e82bbf86-0a7f-40d8-9023-fb004bcf348e" providerId="ADAL" clId="{6135DB59-493F-4F8B-AC09-F42176F49980}" dt="2023-08-17T20:45:31.418" v="729" actId="167"/>
        <pc:sldMkLst>
          <pc:docMk/>
          <pc:sldMk cId="966096085" sldId="298"/>
        </pc:sldMkLst>
        <pc:spChg chg="del">
          <ac:chgData name="Long, Juliet" userId="e82bbf86-0a7f-40d8-9023-fb004bcf348e" providerId="ADAL" clId="{6135DB59-493F-4F8B-AC09-F42176F49980}" dt="2023-08-17T20:44:28.751" v="646" actId="478"/>
          <ac:spMkLst>
            <pc:docMk/>
            <pc:sldMk cId="966096085" sldId="298"/>
            <ac:spMk id="5" creationId="{550DDB49-D2A6-2EA5-D7A9-4D82C7A563DD}"/>
          </ac:spMkLst>
        </pc:spChg>
        <pc:spChg chg="add mod">
          <ac:chgData name="Long, Juliet" userId="e82bbf86-0a7f-40d8-9023-fb004bcf348e" providerId="ADAL" clId="{6135DB59-493F-4F8B-AC09-F42176F49980}" dt="2023-08-17T20:45:19.740" v="727" actId="20577"/>
          <ac:spMkLst>
            <pc:docMk/>
            <pc:sldMk cId="966096085" sldId="298"/>
            <ac:spMk id="9" creationId="{4551BC25-C57B-41B9-A64C-BFACF18215AF}"/>
          </ac:spMkLst>
        </pc:spChg>
        <pc:picChg chg="del">
          <ac:chgData name="Long, Juliet" userId="e82bbf86-0a7f-40d8-9023-fb004bcf348e" providerId="ADAL" clId="{6135DB59-493F-4F8B-AC09-F42176F49980}" dt="2023-08-17T20:44:19.335" v="645" actId="478"/>
          <ac:picMkLst>
            <pc:docMk/>
            <pc:sldMk cId="966096085" sldId="298"/>
            <ac:picMk id="3" creationId="{D6D8E594-262E-67E1-44DF-DB2F71B0DADA}"/>
          </ac:picMkLst>
        </pc:picChg>
        <pc:picChg chg="add del mod">
          <ac:chgData name="Long, Juliet" userId="e82bbf86-0a7f-40d8-9023-fb004bcf348e" providerId="ADAL" clId="{6135DB59-493F-4F8B-AC09-F42176F49980}" dt="2023-08-17T20:44:35.382" v="649" actId="478"/>
          <ac:picMkLst>
            <pc:docMk/>
            <pc:sldMk cId="966096085" sldId="298"/>
            <ac:picMk id="4" creationId="{4427BB36-9218-4BA5-9710-D63345E6635F}"/>
          </ac:picMkLst>
        </pc:picChg>
        <pc:picChg chg="del">
          <ac:chgData name="Long, Juliet" userId="e82bbf86-0a7f-40d8-9023-fb004bcf348e" providerId="ADAL" clId="{6135DB59-493F-4F8B-AC09-F42176F49980}" dt="2023-08-17T20:42:53.168" v="640" actId="478"/>
          <ac:picMkLst>
            <pc:docMk/>
            <pc:sldMk cId="966096085" sldId="298"/>
            <ac:picMk id="6" creationId="{CE577FEC-A173-A51F-0077-B0CFA7ED0B22}"/>
          </ac:picMkLst>
        </pc:picChg>
        <pc:picChg chg="add mod ord">
          <ac:chgData name="Long, Juliet" userId="e82bbf86-0a7f-40d8-9023-fb004bcf348e" providerId="ADAL" clId="{6135DB59-493F-4F8B-AC09-F42176F49980}" dt="2023-08-17T20:45:31.418" v="729" actId="167"/>
          <ac:picMkLst>
            <pc:docMk/>
            <pc:sldMk cId="966096085" sldId="298"/>
            <ac:picMk id="8" creationId="{3A671AAE-6909-4285-B9C8-CBB004C8E056}"/>
          </ac:picMkLst>
        </pc:picChg>
      </pc:sldChg>
      <pc:sldChg chg="modSp">
        <pc:chgData name="Long, Juliet" userId="e82bbf86-0a7f-40d8-9023-fb004bcf348e" providerId="ADAL" clId="{6135DB59-493F-4F8B-AC09-F42176F49980}" dt="2023-08-17T20:56:35.963" v="1779" actId="207"/>
        <pc:sldMkLst>
          <pc:docMk/>
          <pc:sldMk cId="1030393158" sldId="299"/>
        </pc:sldMkLst>
        <pc:graphicFrameChg chg="mod">
          <ac:chgData name="Long, Juliet" userId="e82bbf86-0a7f-40d8-9023-fb004bcf348e" providerId="ADAL" clId="{6135DB59-493F-4F8B-AC09-F42176F49980}" dt="2023-08-17T20:56:35.963" v="1779" actId="207"/>
          <ac:graphicFrameMkLst>
            <pc:docMk/>
            <pc:sldMk cId="1030393158" sldId="299"/>
            <ac:graphicFrameMk id="7" creationId="{21B13F40-1831-332D-938A-E40AB9EC2F4C}"/>
          </ac:graphicFrameMkLst>
        </pc:graphicFrameChg>
      </pc:sldChg>
      <pc:sldChg chg="del">
        <pc:chgData name="Long, Juliet" userId="e82bbf86-0a7f-40d8-9023-fb004bcf348e" providerId="ADAL" clId="{6135DB59-493F-4F8B-AC09-F42176F49980}" dt="2023-08-17T20:11:24.359" v="156" actId="2696"/>
        <pc:sldMkLst>
          <pc:docMk/>
          <pc:sldMk cId="3073227668" sldId="301"/>
        </pc:sldMkLst>
      </pc:sldChg>
      <pc:sldChg chg="addSp delSp modSp">
        <pc:chgData name="Long, Juliet" userId="e82bbf86-0a7f-40d8-9023-fb004bcf348e" providerId="ADAL" clId="{6135DB59-493F-4F8B-AC09-F42176F49980}" dt="2023-08-17T22:25:35.001" v="1987" actId="1076"/>
        <pc:sldMkLst>
          <pc:docMk/>
          <pc:sldMk cId="2840944847" sldId="303"/>
        </pc:sldMkLst>
        <pc:spChg chg="mod">
          <ac:chgData name="Long, Juliet" userId="e82bbf86-0a7f-40d8-9023-fb004bcf348e" providerId="ADAL" clId="{6135DB59-493F-4F8B-AC09-F42176F49980}" dt="2023-08-17T22:23:37.333" v="1962" actId="6549"/>
          <ac:spMkLst>
            <pc:docMk/>
            <pc:sldMk cId="2840944847" sldId="303"/>
            <ac:spMk id="3" creationId="{B7ED0979-6329-43D7-86DF-3D4726EA103D}"/>
          </ac:spMkLst>
        </pc:spChg>
        <pc:spChg chg="add del mod">
          <ac:chgData name="Long, Juliet" userId="e82bbf86-0a7f-40d8-9023-fb004bcf348e" providerId="ADAL" clId="{6135DB59-493F-4F8B-AC09-F42176F49980}" dt="2023-08-17T22:24:50.939" v="1979" actId="478"/>
          <ac:spMkLst>
            <pc:docMk/>
            <pc:sldMk cId="2840944847" sldId="303"/>
            <ac:spMk id="7" creationId="{6BA13FD0-B244-409C-BFE8-6E92A5E8626C}"/>
          </ac:spMkLst>
        </pc:spChg>
        <pc:spChg chg="add mod">
          <ac:chgData name="Long, Juliet" userId="e82bbf86-0a7f-40d8-9023-fb004bcf348e" providerId="ADAL" clId="{6135DB59-493F-4F8B-AC09-F42176F49980}" dt="2023-08-17T22:25:23.199" v="1985" actId="1076"/>
          <ac:spMkLst>
            <pc:docMk/>
            <pc:sldMk cId="2840944847" sldId="303"/>
            <ac:spMk id="8" creationId="{2218F2DA-533F-47EF-B9FF-26D624532545}"/>
          </ac:spMkLst>
        </pc:spChg>
        <pc:spChg chg="add mod">
          <ac:chgData name="Long, Juliet" userId="e82bbf86-0a7f-40d8-9023-fb004bcf348e" providerId="ADAL" clId="{6135DB59-493F-4F8B-AC09-F42176F49980}" dt="2023-08-17T22:25:35.001" v="1987" actId="1076"/>
          <ac:spMkLst>
            <pc:docMk/>
            <pc:sldMk cId="2840944847" sldId="303"/>
            <ac:spMk id="9" creationId="{E17BA508-928D-401B-B68F-8D438C996B7C}"/>
          </ac:spMkLst>
        </pc:spChg>
        <pc:picChg chg="add del mod">
          <ac:chgData name="Long, Juliet" userId="e82bbf86-0a7f-40d8-9023-fb004bcf348e" providerId="ADAL" clId="{6135DB59-493F-4F8B-AC09-F42176F49980}" dt="2023-08-17T22:23:46.841" v="1964" actId="478"/>
          <ac:picMkLst>
            <pc:docMk/>
            <pc:sldMk cId="2840944847" sldId="303"/>
            <ac:picMk id="6" creationId="{F56EAB8F-921C-4EEA-BC90-28F0D55C3546}"/>
          </ac:picMkLst>
        </pc:picChg>
      </pc:sldChg>
      <pc:sldChg chg="addSp modSp">
        <pc:chgData name="Long, Juliet" userId="e82bbf86-0a7f-40d8-9023-fb004bcf348e" providerId="ADAL" clId="{6135DB59-493F-4F8B-AC09-F42176F49980}" dt="2023-08-17T22:20:00.144" v="1943"/>
        <pc:sldMkLst>
          <pc:docMk/>
          <pc:sldMk cId="4019950493" sldId="305"/>
        </pc:sldMkLst>
        <pc:spChg chg="mod">
          <ac:chgData name="Long, Juliet" userId="e82bbf86-0a7f-40d8-9023-fb004bcf348e" providerId="ADAL" clId="{6135DB59-493F-4F8B-AC09-F42176F49980}" dt="2023-08-17T20:58:25.728" v="1791" actId="1076"/>
          <ac:spMkLst>
            <pc:docMk/>
            <pc:sldMk cId="4019950493" sldId="305"/>
            <ac:spMk id="2" creationId="{CAE63A2E-6875-432D-A2AB-EF8AAA95AC6B}"/>
          </ac:spMkLst>
        </pc:spChg>
        <pc:picChg chg="add">
          <ac:chgData name="Long, Juliet" userId="e82bbf86-0a7f-40d8-9023-fb004bcf348e" providerId="ADAL" clId="{6135DB59-493F-4F8B-AC09-F42176F49980}" dt="2023-08-17T22:20:00.144" v="1943"/>
          <ac:picMkLst>
            <pc:docMk/>
            <pc:sldMk cId="4019950493" sldId="305"/>
            <ac:picMk id="5" creationId="{62675B84-937B-4F31-9C0C-C17052135DF5}"/>
          </ac:picMkLst>
        </pc:picChg>
      </pc:sldChg>
      <pc:sldChg chg="addSp delSp modSp add modNotesTx">
        <pc:chgData name="Long, Juliet" userId="e82bbf86-0a7f-40d8-9023-fb004bcf348e" providerId="ADAL" clId="{6135DB59-493F-4F8B-AC09-F42176F49980}" dt="2023-08-17T20:50:07.227" v="1231" actId="20577"/>
        <pc:sldMkLst>
          <pc:docMk/>
          <pc:sldMk cId="3266518208" sldId="306"/>
        </pc:sldMkLst>
        <pc:spChg chg="mod">
          <ac:chgData name="Long, Juliet" userId="e82bbf86-0a7f-40d8-9023-fb004bcf348e" providerId="ADAL" clId="{6135DB59-493F-4F8B-AC09-F42176F49980}" dt="2023-08-17T20:46:00.311" v="757" actId="20577"/>
          <ac:spMkLst>
            <pc:docMk/>
            <pc:sldMk cId="3266518208" sldId="306"/>
            <ac:spMk id="9" creationId="{4551BC25-C57B-41B9-A64C-BFACF18215AF}"/>
          </ac:spMkLst>
        </pc:spChg>
        <pc:picChg chg="add mod ord">
          <ac:chgData name="Long, Juliet" userId="e82bbf86-0a7f-40d8-9023-fb004bcf348e" providerId="ADAL" clId="{6135DB59-493F-4F8B-AC09-F42176F49980}" dt="2023-08-17T20:46:34.468" v="761" actId="167"/>
          <ac:picMkLst>
            <pc:docMk/>
            <pc:sldMk cId="3266518208" sldId="306"/>
            <ac:picMk id="3" creationId="{5E6DFE75-8EC6-4B26-BF52-A6B98FF3DCDE}"/>
          </ac:picMkLst>
        </pc:picChg>
        <pc:picChg chg="del">
          <ac:chgData name="Long, Juliet" userId="e82bbf86-0a7f-40d8-9023-fb004bcf348e" providerId="ADAL" clId="{6135DB59-493F-4F8B-AC09-F42176F49980}" dt="2023-08-17T20:46:25.469" v="758" actId="478"/>
          <ac:picMkLst>
            <pc:docMk/>
            <pc:sldMk cId="3266518208" sldId="306"/>
            <ac:picMk id="8" creationId="{3A671AAE-6909-4285-B9C8-CBB004C8E056}"/>
          </ac:picMkLst>
        </pc:picChg>
      </pc:sldChg>
      <pc:sldChg chg="modSp add modNotesTx">
        <pc:chgData name="Long, Juliet" userId="e82bbf86-0a7f-40d8-9023-fb004bcf348e" providerId="ADAL" clId="{6135DB59-493F-4F8B-AC09-F42176F49980}" dt="2023-08-17T21:23:41.846" v="1839" actId="1076"/>
        <pc:sldMkLst>
          <pc:docMk/>
          <pc:sldMk cId="3744742989" sldId="336"/>
        </pc:sldMkLst>
        <pc:spChg chg="mod">
          <ac:chgData name="Long, Juliet" userId="e82bbf86-0a7f-40d8-9023-fb004bcf348e" providerId="ADAL" clId="{6135DB59-493F-4F8B-AC09-F42176F49980}" dt="2023-08-17T21:22:36.216" v="1835" actId="20577"/>
          <ac:spMkLst>
            <pc:docMk/>
            <pc:sldMk cId="3744742989" sldId="336"/>
            <ac:spMk id="4" creationId="{D0267640-1C20-4086-9AA2-35360CB40D54}"/>
          </ac:spMkLst>
        </pc:spChg>
        <pc:picChg chg="mod">
          <ac:chgData name="Long, Juliet" userId="e82bbf86-0a7f-40d8-9023-fb004bcf348e" providerId="ADAL" clId="{6135DB59-493F-4F8B-AC09-F42176F49980}" dt="2023-08-17T21:23:41.846" v="1839" actId="1076"/>
          <ac:picMkLst>
            <pc:docMk/>
            <pc:sldMk cId="3744742989" sldId="336"/>
            <ac:picMk id="8" creationId="{9D457FC8-637B-D68D-682C-F4C07F62597E}"/>
          </ac:picMkLst>
        </pc:picChg>
      </pc:sldChg>
    </pc:docChg>
  </pc:docChgLst>
  <pc:docChgLst>
    <pc:chgData name="Stanton, Lisa" userId="S::lstanton@roguecc.edu::2038d1d4-c63b-4e33-a40b-fa604333a539" providerId="AD" clId="Web-{CA2A90D1-424A-44E8-A0D3-C0A14BC2456E}"/>
    <pc:docChg chg="modSld">
      <pc:chgData name="Stanton, Lisa" userId="S::lstanton@roguecc.edu::2038d1d4-c63b-4e33-a40b-fa604333a539" providerId="AD" clId="Web-{CA2A90D1-424A-44E8-A0D3-C0A14BC2456E}" dt="2023-08-18T03:38:10.121" v="30"/>
      <pc:docMkLst>
        <pc:docMk/>
      </pc:docMkLst>
      <pc:sldChg chg="addSp delSp modSp">
        <pc:chgData name="Stanton, Lisa" userId="S::lstanton@roguecc.edu::2038d1d4-c63b-4e33-a40b-fa604333a539" providerId="AD" clId="Web-{CA2A90D1-424A-44E8-A0D3-C0A14BC2456E}" dt="2023-08-18T03:38:10.121" v="30"/>
        <pc:sldMkLst>
          <pc:docMk/>
          <pc:sldMk cId="4027690813" sldId="285"/>
        </pc:sldMkLst>
        <pc:spChg chg="mod">
          <ac:chgData name="Stanton, Lisa" userId="S::lstanton@roguecc.edu::2038d1d4-c63b-4e33-a40b-fa604333a539" providerId="AD" clId="Web-{CA2A90D1-424A-44E8-A0D3-C0A14BC2456E}" dt="2023-08-18T03:35:08.677" v="27" actId="20577"/>
          <ac:spMkLst>
            <pc:docMk/>
            <pc:sldMk cId="4027690813" sldId="285"/>
            <ac:spMk id="2" creationId="{0287C7C7-2704-C79E-E719-048E95B98831}"/>
          </ac:spMkLst>
        </pc:spChg>
        <pc:spChg chg="add del mod">
          <ac:chgData name="Stanton, Lisa" userId="S::lstanton@roguecc.edu::2038d1d4-c63b-4e33-a40b-fa604333a539" providerId="AD" clId="Web-{CA2A90D1-424A-44E8-A0D3-C0A14BC2456E}" dt="2023-08-18T03:29:22.429" v="24"/>
          <ac:spMkLst>
            <pc:docMk/>
            <pc:sldMk cId="4027690813" sldId="285"/>
            <ac:spMk id="5" creationId="{02C4441B-173E-356B-A308-4A37DE0417B4}"/>
          </ac:spMkLst>
        </pc:spChg>
        <pc:spChg chg="add del mod">
          <ac:chgData name="Stanton, Lisa" userId="S::lstanton@roguecc.edu::2038d1d4-c63b-4e33-a40b-fa604333a539" providerId="AD" clId="Web-{CA2A90D1-424A-44E8-A0D3-C0A14BC2456E}" dt="2023-08-18T03:38:10.121" v="30"/>
          <ac:spMkLst>
            <pc:docMk/>
            <pc:sldMk cId="4027690813" sldId="285"/>
            <ac:spMk id="7" creationId="{887D0F45-1636-6CAB-1106-5C5BB13BA781}"/>
          </ac:spMkLst>
        </pc:spChg>
        <pc:picChg chg="add del mod">
          <ac:chgData name="Stanton, Lisa" userId="S::lstanton@roguecc.edu::2038d1d4-c63b-4e33-a40b-fa604333a539" providerId="AD" clId="Web-{CA2A90D1-424A-44E8-A0D3-C0A14BC2456E}" dt="2023-08-18T03:29:22.429" v="25"/>
          <ac:picMkLst>
            <pc:docMk/>
            <pc:sldMk cId="4027690813" sldId="285"/>
            <ac:picMk id="4" creationId="{3A054975-468D-57F3-0935-5384B7A00409}"/>
          </ac:picMkLst>
        </pc:picChg>
      </pc:sldChg>
    </pc:docChg>
  </pc:docChgLst>
  <pc:docChgLst>
    <pc:chgData name="Stanton, Lisa" userId="S::lstanton@roguecc.edu::2038d1d4-c63b-4e33-a40b-fa604333a539" providerId="AD" clId="Web-{356CBBA5-4AF2-675F-7009-9E82EC7DC6FB}"/>
    <pc:docChg chg="modSld">
      <pc:chgData name="Stanton, Lisa" userId="S::lstanton@roguecc.edu::2038d1d4-c63b-4e33-a40b-fa604333a539" providerId="AD" clId="Web-{356CBBA5-4AF2-675F-7009-9E82EC7DC6FB}" dt="2023-08-21T20:01:23.018" v="59" actId="14100"/>
      <pc:docMkLst>
        <pc:docMk/>
      </pc:docMkLst>
      <pc:sldChg chg="addSp modSp">
        <pc:chgData name="Stanton, Lisa" userId="S::lstanton@roguecc.edu::2038d1d4-c63b-4e33-a40b-fa604333a539" providerId="AD" clId="Web-{356CBBA5-4AF2-675F-7009-9E82EC7DC6FB}" dt="2023-08-21T20:01:23.018" v="59" actId="14100"/>
        <pc:sldMkLst>
          <pc:docMk/>
          <pc:sldMk cId="4121733831" sldId="343"/>
        </pc:sldMkLst>
        <pc:spChg chg="add mod">
          <ac:chgData name="Stanton, Lisa" userId="S::lstanton@roguecc.edu::2038d1d4-c63b-4e33-a40b-fa604333a539" providerId="AD" clId="Web-{356CBBA5-4AF2-675F-7009-9E82EC7DC6FB}" dt="2023-08-21T20:00:59.533" v="55" actId="14100"/>
          <ac:spMkLst>
            <pc:docMk/>
            <pc:sldMk cId="4121733831" sldId="343"/>
            <ac:spMk id="3" creationId="{F25497D8-9F9F-9A32-920F-9CF4DF14BA3E}"/>
          </ac:spMkLst>
        </pc:spChg>
        <pc:spChg chg="mod">
          <ac:chgData name="Stanton, Lisa" userId="S::lstanton@roguecc.edu::2038d1d4-c63b-4e33-a40b-fa604333a539" providerId="AD" clId="Web-{356CBBA5-4AF2-675F-7009-9E82EC7DC6FB}" dt="2023-08-21T20:01:23.018" v="59" actId="14100"/>
          <ac:spMkLst>
            <pc:docMk/>
            <pc:sldMk cId="4121733831" sldId="343"/>
            <ac:spMk id="5" creationId="{0E22AFCC-BCD1-34DD-7282-855F4CB2C195}"/>
          </ac:spMkLst>
        </pc:spChg>
        <pc:spChg chg="mod">
          <ac:chgData name="Stanton, Lisa" userId="S::lstanton@roguecc.edu::2038d1d4-c63b-4e33-a40b-fa604333a539" providerId="AD" clId="Web-{356CBBA5-4AF2-675F-7009-9E82EC7DC6FB}" dt="2023-08-21T20:00:14.641" v="38" actId="1076"/>
          <ac:spMkLst>
            <pc:docMk/>
            <pc:sldMk cId="4121733831" sldId="343"/>
            <ac:spMk id="7" creationId="{452F195F-E8FA-A188-B7FF-8C9B26259912}"/>
          </ac:spMkLst>
        </pc:spChg>
        <pc:picChg chg="mod modCrop">
          <ac:chgData name="Stanton, Lisa" userId="S::lstanton@roguecc.edu::2038d1d4-c63b-4e33-a40b-fa604333a539" providerId="AD" clId="Web-{356CBBA5-4AF2-675F-7009-9E82EC7DC6FB}" dt="2023-08-21T20:01:07.221" v="56" actId="1076"/>
          <ac:picMkLst>
            <pc:docMk/>
            <pc:sldMk cId="4121733831" sldId="343"/>
            <ac:picMk id="4" creationId="{32F1B1C5-680D-091F-6574-901C61B318AE}"/>
          </ac:picMkLst>
        </pc:picChg>
      </pc:sldChg>
    </pc:docChg>
  </pc:docChgLst>
  <pc:docChgLst>
    <pc:chgData name="Long, Juliet" userId="S::jlong@roguecc.edu::e82bbf86-0a7f-40d8-9023-fb004bcf348e" providerId="AD" clId="Web-{45EC295E-1EEA-4E81-A8B7-40E43B7CFB43}"/>
    <pc:docChg chg="addSld modSld sldOrd">
      <pc:chgData name="Long, Juliet" userId="S::jlong@roguecc.edu::e82bbf86-0a7f-40d8-9023-fb004bcf348e" providerId="AD" clId="Web-{45EC295E-1EEA-4E81-A8B7-40E43B7CFB43}" dt="2023-08-24T15:52:31.246" v="56" actId="20577"/>
      <pc:docMkLst>
        <pc:docMk/>
      </pc:docMkLst>
      <pc:sldChg chg="modSp">
        <pc:chgData name="Long, Juliet" userId="S::jlong@roguecc.edu::e82bbf86-0a7f-40d8-9023-fb004bcf348e" providerId="AD" clId="Web-{45EC295E-1EEA-4E81-A8B7-40E43B7CFB43}" dt="2023-08-24T15:50:26.554" v="15" actId="20577"/>
        <pc:sldMkLst>
          <pc:docMk/>
          <pc:sldMk cId="2149335721" sldId="257"/>
        </pc:sldMkLst>
        <pc:spChg chg="mod">
          <ac:chgData name="Long, Juliet" userId="S::jlong@roguecc.edu::e82bbf86-0a7f-40d8-9023-fb004bcf348e" providerId="AD" clId="Web-{45EC295E-1EEA-4E81-A8B7-40E43B7CFB43}" dt="2023-08-24T15:50:26.554" v="15" actId="20577"/>
          <ac:spMkLst>
            <pc:docMk/>
            <pc:sldMk cId="2149335721" sldId="257"/>
            <ac:spMk id="2" creationId="{A7531474-79D8-486E-9E4B-106D2F8FC056}"/>
          </ac:spMkLst>
        </pc:spChg>
      </pc:sldChg>
      <pc:sldChg chg="modSp">
        <pc:chgData name="Long, Juliet" userId="S::jlong@roguecc.edu::e82bbf86-0a7f-40d8-9023-fb004bcf348e" providerId="AD" clId="Web-{45EC295E-1EEA-4E81-A8B7-40E43B7CFB43}" dt="2023-08-24T15:50:39.304" v="23" actId="20577"/>
        <pc:sldMkLst>
          <pc:docMk/>
          <pc:sldMk cId="2840944847" sldId="303"/>
        </pc:sldMkLst>
        <pc:spChg chg="mod">
          <ac:chgData name="Long, Juliet" userId="S::jlong@roguecc.edu::e82bbf86-0a7f-40d8-9023-fb004bcf348e" providerId="AD" clId="Web-{45EC295E-1EEA-4E81-A8B7-40E43B7CFB43}" dt="2023-08-24T15:50:39.304" v="23" actId="20577"/>
          <ac:spMkLst>
            <pc:docMk/>
            <pc:sldMk cId="2840944847" sldId="303"/>
            <ac:spMk id="2" creationId="{A7531474-79D8-486E-9E4B-106D2F8FC056}"/>
          </ac:spMkLst>
        </pc:spChg>
      </pc:sldChg>
      <pc:sldChg chg="modSp add ord replId">
        <pc:chgData name="Long, Juliet" userId="S::jlong@roguecc.edu::e82bbf86-0a7f-40d8-9023-fb004bcf348e" providerId="AD" clId="Web-{45EC295E-1EEA-4E81-A8B7-40E43B7CFB43}" dt="2023-08-24T15:50:11.631" v="3" actId="20577"/>
        <pc:sldMkLst>
          <pc:docMk/>
          <pc:sldMk cId="1128384231" sldId="344"/>
        </pc:sldMkLst>
        <pc:spChg chg="mod">
          <ac:chgData name="Long, Juliet" userId="S::jlong@roguecc.edu::e82bbf86-0a7f-40d8-9023-fb004bcf348e" providerId="AD" clId="Web-{45EC295E-1EEA-4E81-A8B7-40E43B7CFB43}" dt="2023-08-24T15:50:11.631" v="3" actId="20577"/>
          <ac:spMkLst>
            <pc:docMk/>
            <pc:sldMk cId="1128384231" sldId="344"/>
            <ac:spMk id="2" creationId="{CAE63A2E-6875-432D-A2AB-EF8AAA95AC6B}"/>
          </ac:spMkLst>
        </pc:spChg>
      </pc:sldChg>
      <pc:sldChg chg="delSp modSp add replId">
        <pc:chgData name="Long, Juliet" userId="S::jlong@roguecc.edu::e82bbf86-0a7f-40d8-9023-fb004bcf348e" providerId="AD" clId="Web-{45EC295E-1EEA-4E81-A8B7-40E43B7CFB43}" dt="2023-08-24T15:51:42.400" v="53" actId="20577"/>
        <pc:sldMkLst>
          <pc:docMk/>
          <pc:sldMk cId="3193141792" sldId="345"/>
        </pc:sldMkLst>
        <pc:spChg chg="mod">
          <ac:chgData name="Long, Juliet" userId="S::jlong@roguecc.edu::e82bbf86-0a7f-40d8-9023-fb004bcf348e" providerId="AD" clId="Web-{45EC295E-1EEA-4E81-A8B7-40E43B7CFB43}" dt="2023-08-24T15:51:42.400" v="53" actId="20577"/>
          <ac:spMkLst>
            <pc:docMk/>
            <pc:sldMk cId="3193141792" sldId="345"/>
            <ac:spMk id="2" creationId="{CAE63A2E-6875-432D-A2AB-EF8AAA95AC6B}"/>
          </ac:spMkLst>
        </pc:spChg>
        <pc:picChg chg="del">
          <ac:chgData name="Long, Juliet" userId="S::jlong@roguecc.edu::e82bbf86-0a7f-40d8-9023-fb004bcf348e" providerId="AD" clId="Web-{45EC295E-1EEA-4E81-A8B7-40E43B7CFB43}" dt="2023-08-24T15:50:54.945" v="25"/>
          <ac:picMkLst>
            <pc:docMk/>
            <pc:sldMk cId="3193141792" sldId="345"/>
            <ac:picMk id="6" creationId="{6D77BB9E-CD99-45AA-A3DC-54191E429554}"/>
          </ac:picMkLst>
        </pc:picChg>
      </pc:sldChg>
      <pc:sldChg chg="modSp add replId">
        <pc:chgData name="Long, Juliet" userId="S::jlong@roguecc.edu::e82bbf86-0a7f-40d8-9023-fb004bcf348e" providerId="AD" clId="Web-{45EC295E-1EEA-4E81-A8B7-40E43B7CFB43}" dt="2023-08-24T15:52:31.246" v="56" actId="20577"/>
        <pc:sldMkLst>
          <pc:docMk/>
          <pc:sldMk cId="536288436" sldId="346"/>
        </pc:sldMkLst>
        <pc:spChg chg="mod">
          <ac:chgData name="Long, Juliet" userId="S::jlong@roguecc.edu::e82bbf86-0a7f-40d8-9023-fb004bcf348e" providerId="AD" clId="Web-{45EC295E-1EEA-4E81-A8B7-40E43B7CFB43}" dt="2023-08-24T15:52:31.246" v="56" actId="20577"/>
          <ac:spMkLst>
            <pc:docMk/>
            <pc:sldMk cId="536288436" sldId="346"/>
            <ac:spMk id="2" creationId="{CAE63A2E-6875-432D-A2AB-EF8AAA95AC6B}"/>
          </ac:spMkLst>
        </pc:spChg>
      </pc:sldChg>
    </pc:docChg>
  </pc:docChgLst>
  <pc:docChgLst>
    <pc:chgData name="Stanton, Lisa" userId="S::lstanton@roguecc.edu::2038d1d4-c63b-4e33-a40b-fa604333a539" providerId="AD" clId="Web-{E4B87AC5-006B-4491-9429-7A63C7F836BF}"/>
    <pc:docChg chg="modSld">
      <pc:chgData name="Stanton, Lisa" userId="S::lstanton@roguecc.edu::2038d1d4-c63b-4e33-a40b-fa604333a539" providerId="AD" clId="Web-{E4B87AC5-006B-4491-9429-7A63C7F836BF}" dt="2023-08-10T18:11:30.425" v="27" actId="20577"/>
      <pc:docMkLst>
        <pc:docMk/>
      </pc:docMkLst>
      <pc:sldChg chg="modSp">
        <pc:chgData name="Stanton, Lisa" userId="S::lstanton@roguecc.edu::2038d1d4-c63b-4e33-a40b-fa604333a539" providerId="AD" clId="Web-{E4B87AC5-006B-4491-9429-7A63C7F836BF}" dt="2023-08-10T18:09:49.406" v="0" actId="1076"/>
        <pc:sldMkLst>
          <pc:docMk/>
          <pc:sldMk cId="149591744" sldId="283"/>
        </pc:sldMkLst>
        <pc:graphicFrameChg chg="mod">
          <ac:chgData name="Stanton, Lisa" userId="S::lstanton@roguecc.edu::2038d1d4-c63b-4e33-a40b-fa604333a539" providerId="AD" clId="Web-{E4B87AC5-006B-4491-9429-7A63C7F836BF}" dt="2023-08-10T18:09:49.406" v="0" actId="1076"/>
          <ac:graphicFrameMkLst>
            <pc:docMk/>
            <pc:sldMk cId="149591744" sldId="283"/>
            <ac:graphicFrameMk id="5" creationId="{801A9709-A176-4D5C-79B5-C829B0E46380}"/>
          </ac:graphicFrameMkLst>
        </pc:graphicFrameChg>
      </pc:sldChg>
      <pc:sldChg chg="modSp">
        <pc:chgData name="Stanton, Lisa" userId="S::lstanton@roguecc.edu::2038d1d4-c63b-4e33-a40b-fa604333a539" providerId="AD" clId="Web-{E4B87AC5-006B-4491-9429-7A63C7F836BF}" dt="2023-08-10T18:11:30.425" v="27" actId="20577"/>
        <pc:sldMkLst>
          <pc:docMk/>
          <pc:sldMk cId="4027690813" sldId="285"/>
        </pc:sldMkLst>
        <pc:spChg chg="mod">
          <ac:chgData name="Stanton, Lisa" userId="S::lstanton@roguecc.edu::2038d1d4-c63b-4e33-a40b-fa604333a539" providerId="AD" clId="Web-{E4B87AC5-006B-4491-9429-7A63C7F836BF}" dt="2023-08-10T18:11:30.425" v="27" actId="20577"/>
          <ac:spMkLst>
            <pc:docMk/>
            <pc:sldMk cId="4027690813" sldId="285"/>
            <ac:spMk id="3" creationId="{153E52DB-9A7F-24CE-9B61-1569BB719CE8}"/>
          </ac:spMkLst>
        </pc:spChg>
      </pc:sldChg>
    </pc:docChg>
  </pc:docChgLst>
  <pc:docChgLst>
    <pc:chgData name="Long, Juliet" userId="S::jlong@roguecc.edu::e82bbf86-0a7f-40d8-9023-fb004bcf348e" providerId="AD" clId="Web-{A04D3BBE-D03D-49F5-8A20-5C4DF632B1FC}"/>
    <pc:docChg chg="modSld">
      <pc:chgData name="Long, Juliet" userId="S::jlong@roguecc.edu::e82bbf86-0a7f-40d8-9023-fb004bcf348e" providerId="AD" clId="Web-{A04D3BBE-D03D-49F5-8A20-5C4DF632B1FC}" dt="2023-08-21T15:10:10.814" v="16"/>
      <pc:docMkLst>
        <pc:docMk/>
      </pc:docMkLst>
      <pc:sldChg chg="modNotes">
        <pc:chgData name="Long, Juliet" userId="S::jlong@roguecc.edu::e82bbf86-0a7f-40d8-9023-fb004bcf348e" providerId="AD" clId="Web-{A04D3BBE-D03D-49F5-8A20-5C4DF632B1FC}" dt="2023-08-21T15:10:10.814" v="16"/>
        <pc:sldMkLst>
          <pc:docMk/>
          <pc:sldMk cId="966096085" sldId="298"/>
        </pc:sldMkLst>
      </pc:sldChg>
    </pc:docChg>
  </pc:docChgLst>
  <pc:docChgLst>
    <pc:chgData name="Stanton, Lisa" userId="S::lstanton@roguecc.edu::2038d1d4-c63b-4e33-a40b-fa604333a539" providerId="AD" clId="Web-{13C1AD12-8F8A-43A3-B295-9CAB555378F3}"/>
    <pc:docChg chg="addSld modSld">
      <pc:chgData name="Stanton, Lisa" userId="S::lstanton@roguecc.edu::2038d1d4-c63b-4e33-a40b-fa604333a539" providerId="AD" clId="Web-{13C1AD12-8F8A-43A3-B295-9CAB555378F3}" dt="2023-08-21T02:49:17.197" v="123" actId="1076"/>
      <pc:docMkLst>
        <pc:docMk/>
      </pc:docMkLst>
      <pc:sldChg chg="modSp">
        <pc:chgData name="Stanton, Lisa" userId="S::lstanton@roguecc.edu::2038d1d4-c63b-4e33-a40b-fa604333a539" providerId="AD" clId="Web-{13C1AD12-8F8A-43A3-B295-9CAB555378F3}" dt="2023-08-21T02:28:58.085" v="6" actId="20577"/>
        <pc:sldMkLst>
          <pc:docMk/>
          <pc:sldMk cId="814772536" sldId="341"/>
        </pc:sldMkLst>
        <pc:spChg chg="mod">
          <ac:chgData name="Stanton, Lisa" userId="S::lstanton@roguecc.edu::2038d1d4-c63b-4e33-a40b-fa604333a539" providerId="AD" clId="Web-{13C1AD12-8F8A-43A3-B295-9CAB555378F3}" dt="2023-08-21T02:28:58.085" v="6" actId="20577"/>
          <ac:spMkLst>
            <pc:docMk/>
            <pc:sldMk cId="814772536" sldId="341"/>
            <ac:spMk id="2" creationId="{62F1246C-F70C-8B90-F1ED-A30C4419CC90}"/>
          </ac:spMkLst>
        </pc:spChg>
      </pc:sldChg>
      <pc:sldChg chg="addSp delSp modSp new">
        <pc:chgData name="Stanton, Lisa" userId="S::lstanton@roguecc.edu::2038d1d4-c63b-4e33-a40b-fa604333a539" providerId="AD" clId="Web-{13C1AD12-8F8A-43A3-B295-9CAB555378F3}" dt="2023-08-21T02:49:17.197" v="123" actId="1076"/>
        <pc:sldMkLst>
          <pc:docMk/>
          <pc:sldMk cId="3381649203" sldId="342"/>
        </pc:sldMkLst>
        <pc:spChg chg="del">
          <ac:chgData name="Stanton, Lisa" userId="S::lstanton@roguecc.edu::2038d1d4-c63b-4e33-a40b-fa604333a539" providerId="AD" clId="Web-{13C1AD12-8F8A-43A3-B295-9CAB555378F3}" dt="2023-08-21T02:36:30.322" v="86"/>
          <ac:spMkLst>
            <pc:docMk/>
            <pc:sldMk cId="3381649203" sldId="342"/>
            <ac:spMk id="2" creationId="{2AACD013-EA21-8565-8557-28650308490B}"/>
          </ac:spMkLst>
        </pc:spChg>
        <pc:spChg chg="del">
          <ac:chgData name="Stanton, Lisa" userId="S::lstanton@roguecc.edu::2038d1d4-c63b-4e33-a40b-fa604333a539" providerId="AD" clId="Web-{13C1AD12-8F8A-43A3-B295-9CAB555378F3}" dt="2023-08-21T02:36:32.760" v="87"/>
          <ac:spMkLst>
            <pc:docMk/>
            <pc:sldMk cId="3381649203" sldId="342"/>
            <ac:spMk id="3" creationId="{131D9B92-B6A6-FF11-800C-9C10DEBFC5CF}"/>
          </ac:spMkLst>
        </pc:spChg>
        <pc:spChg chg="add mod">
          <ac:chgData name="Stanton, Lisa" userId="S::lstanton@roguecc.edu::2038d1d4-c63b-4e33-a40b-fa604333a539" providerId="AD" clId="Web-{13C1AD12-8F8A-43A3-B295-9CAB555378F3}" dt="2023-08-21T02:47:00.723" v="118" actId="1076"/>
          <ac:spMkLst>
            <pc:docMk/>
            <pc:sldMk cId="3381649203" sldId="342"/>
            <ac:spMk id="653" creationId="{7D11DA8D-CC6C-3720-0B22-0F5863D47AC9}"/>
          </ac:spMkLst>
        </pc:spChg>
        <pc:spChg chg="add mod">
          <ac:chgData name="Stanton, Lisa" userId="S::lstanton@roguecc.edu::2038d1d4-c63b-4e33-a40b-fa604333a539" providerId="AD" clId="Web-{13C1AD12-8F8A-43A3-B295-9CAB555378F3}" dt="2023-08-21T02:49:17.197" v="123" actId="1076"/>
          <ac:spMkLst>
            <pc:docMk/>
            <pc:sldMk cId="3381649203" sldId="342"/>
            <ac:spMk id="654" creationId="{69243833-8B48-F8F6-B922-2AEF5B5A8B0A}"/>
          </ac:spMkLst>
        </pc:spChg>
        <pc:spChg chg="add mod">
          <ac:chgData name="Stanton, Lisa" userId="S::lstanton@roguecc.edu::2038d1d4-c63b-4e33-a40b-fa604333a539" providerId="AD" clId="Web-{13C1AD12-8F8A-43A3-B295-9CAB555378F3}" dt="2023-08-21T02:49:17.197" v="121" actId="1076"/>
          <ac:spMkLst>
            <pc:docMk/>
            <pc:sldMk cId="3381649203" sldId="342"/>
            <ac:spMk id="655" creationId="{150DAAA2-F3CC-781F-00DC-72C833739382}"/>
          </ac:spMkLst>
        </pc:spChg>
        <pc:spChg chg="add mod">
          <ac:chgData name="Stanton, Lisa" userId="S::lstanton@roguecc.edu::2038d1d4-c63b-4e33-a40b-fa604333a539" providerId="AD" clId="Web-{13C1AD12-8F8A-43A3-B295-9CAB555378F3}" dt="2023-08-21T02:49:17.197" v="120" actId="1076"/>
          <ac:spMkLst>
            <pc:docMk/>
            <pc:sldMk cId="3381649203" sldId="342"/>
            <ac:spMk id="656" creationId="{AE4724FA-623B-5CB0-03D6-B51B90B9788B}"/>
          </ac:spMkLst>
        </pc:spChg>
        <pc:spChg chg="add mod">
          <ac:chgData name="Stanton, Lisa" userId="S::lstanton@roguecc.edu::2038d1d4-c63b-4e33-a40b-fa604333a539" providerId="AD" clId="Web-{13C1AD12-8F8A-43A3-B295-9CAB555378F3}" dt="2023-08-21T02:49:17.197" v="119" actId="1076"/>
          <ac:spMkLst>
            <pc:docMk/>
            <pc:sldMk cId="3381649203" sldId="342"/>
            <ac:spMk id="657" creationId="{795380C1-5E7D-88D5-87FA-7666DE4F1911}"/>
          </ac:spMkLst>
        </pc:spChg>
        <pc:spChg chg="add mod">
          <ac:chgData name="Stanton, Lisa" userId="S::lstanton@roguecc.edu::2038d1d4-c63b-4e33-a40b-fa604333a539" providerId="AD" clId="Web-{13C1AD12-8F8A-43A3-B295-9CAB555378F3}" dt="2023-08-21T02:49:17.197" v="122" actId="1076"/>
          <ac:spMkLst>
            <pc:docMk/>
            <pc:sldMk cId="3381649203" sldId="342"/>
            <ac:spMk id="658" creationId="{ACAC7985-78E9-89E8-7B3B-A9C9CEBE1239}"/>
          </ac:spMkLst>
        </pc:spChg>
        <pc:graphicFrameChg chg="add del mod modGraphic">
          <ac:chgData name="Stanton, Lisa" userId="S::lstanton@roguecc.edu::2038d1d4-c63b-4e33-a40b-fa604333a539" providerId="AD" clId="Web-{13C1AD12-8F8A-43A3-B295-9CAB555378F3}" dt="2023-08-21T02:38:32.219" v="95"/>
          <ac:graphicFrameMkLst>
            <pc:docMk/>
            <pc:sldMk cId="3381649203" sldId="342"/>
            <ac:graphicFrameMk id="4" creationId="{F03FF660-3B24-5FB0-C46F-C14DAE065959}"/>
          </ac:graphicFrameMkLst>
        </pc:graphicFrameChg>
      </pc:sldChg>
    </pc:docChg>
  </pc:docChgLst>
  <pc:docChgLst>
    <pc:chgData name="Stanton, Lisa" userId="S::lstanton@roguecc.edu::2038d1d4-c63b-4e33-a40b-fa604333a539" providerId="AD" clId="Web-{06689CAC-5B23-4219-97D1-44277C0427B8}"/>
    <pc:docChg chg="addSld delSld modSld">
      <pc:chgData name="Stanton, Lisa" userId="S::lstanton@roguecc.edu::2038d1d4-c63b-4e33-a40b-fa604333a539" providerId="AD" clId="Web-{06689CAC-5B23-4219-97D1-44277C0427B8}" dt="2023-08-21T04:41:24.619" v="250" actId="1076"/>
      <pc:docMkLst>
        <pc:docMk/>
      </pc:docMkLst>
      <pc:sldChg chg="addSp delSp modSp">
        <pc:chgData name="Stanton, Lisa" userId="S::lstanton@roguecc.edu::2038d1d4-c63b-4e33-a40b-fa604333a539" providerId="AD" clId="Web-{06689CAC-5B23-4219-97D1-44277C0427B8}" dt="2023-08-21T04:41:24.619" v="250" actId="1076"/>
        <pc:sldMkLst>
          <pc:docMk/>
          <pc:sldMk cId="814772536" sldId="341"/>
        </pc:sldMkLst>
        <pc:spChg chg="mod">
          <ac:chgData name="Stanton, Lisa" userId="S::lstanton@roguecc.edu::2038d1d4-c63b-4e33-a40b-fa604333a539" providerId="AD" clId="Web-{06689CAC-5B23-4219-97D1-44277C0427B8}" dt="2023-08-21T04:41:24.619" v="250" actId="1076"/>
          <ac:spMkLst>
            <pc:docMk/>
            <pc:sldMk cId="814772536" sldId="341"/>
            <ac:spMk id="2" creationId="{62F1246C-F70C-8B90-F1ED-A30C4419CC90}"/>
          </ac:spMkLst>
        </pc:spChg>
        <pc:spChg chg="del">
          <ac:chgData name="Stanton, Lisa" userId="S::lstanton@roguecc.edu::2038d1d4-c63b-4e33-a40b-fa604333a539" providerId="AD" clId="Web-{06689CAC-5B23-4219-97D1-44277C0427B8}" dt="2023-08-21T03:42:51.585" v="58"/>
          <ac:spMkLst>
            <pc:docMk/>
            <pc:sldMk cId="814772536" sldId="341"/>
            <ac:spMk id="3" creationId="{F55F9228-1536-ACCF-3CB8-E236C46081C0}"/>
          </ac:spMkLst>
        </pc:spChg>
        <pc:spChg chg="del">
          <ac:chgData name="Stanton, Lisa" userId="S::lstanton@roguecc.edu::2038d1d4-c63b-4e33-a40b-fa604333a539" providerId="AD" clId="Web-{06689CAC-5B23-4219-97D1-44277C0427B8}" dt="2023-08-21T03:42:51.054" v="57"/>
          <ac:spMkLst>
            <pc:docMk/>
            <pc:sldMk cId="814772536" sldId="341"/>
            <ac:spMk id="4" creationId="{12BD1641-6A2D-8635-83CC-89F57D9566FE}"/>
          </ac:spMkLst>
        </pc:spChg>
        <pc:spChg chg="del">
          <ac:chgData name="Stanton, Lisa" userId="S::lstanton@roguecc.edu::2038d1d4-c63b-4e33-a40b-fa604333a539" providerId="AD" clId="Web-{06689CAC-5B23-4219-97D1-44277C0427B8}" dt="2023-08-21T03:42:49.741" v="56"/>
          <ac:spMkLst>
            <pc:docMk/>
            <pc:sldMk cId="814772536" sldId="341"/>
            <ac:spMk id="5" creationId="{9D9E5B02-ABEE-E256-0C1F-0BA3D20479DE}"/>
          </ac:spMkLst>
        </pc:spChg>
        <pc:spChg chg="del">
          <ac:chgData name="Stanton, Lisa" userId="S::lstanton@roguecc.edu::2038d1d4-c63b-4e33-a40b-fa604333a539" providerId="AD" clId="Web-{06689CAC-5B23-4219-97D1-44277C0427B8}" dt="2023-08-21T03:42:55.085" v="61"/>
          <ac:spMkLst>
            <pc:docMk/>
            <pc:sldMk cId="814772536" sldId="341"/>
            <ac:spMk id="7" creationId="{9A2FFCDD-E82A-8752-C96F-26E708B2B711}"/>
          </ac:spMkLst>
        </pc:spChg>
        <pc:spChg chg="del">
          <ac:chgData name="Stanton, Lisa" userId="S::lstanton@roguecc.edu::2038d1d4-c63b-4e33-a40b-fa604333a539" providerId="AD" clId="Web-{06689CAC-5B23-4219-97D1-44277C0427B8}" dt="2023-08-21T03:42:53.616" v="60"/>
          <ac:spMkLst>
            <pc:docMk/>
            <pc:sldMk cId="814772536" sldId="341"/>
            <ac:spMk id="9" creationId="{5E690EC7-DCB0-E041-6A33-FAA90DC87A68}"/>
          </ac:spMkLst>
        </pc:spChg>
        <pc:picChg chg="del">
          <ac:chgData name="Stanton, Lisa" userId="S::lstanton@roguecc.edu::2038d1d4-c63b-4e33-a40b-fa604333a539" providerId="AD" clId="Web-{06689CAC-5B23-4219-97D1-44277C0427B8}" dt="2023-08-21T03:42:47.788" v="55"/>
          <ac:picMkLst>
            <pc:docMk/>
            <pc:sldMk cId="814772536" sldId="341"/>
            <ac:picMk id="6" creationId="{04F6BFFC-5B45-0D6B-DB58-C091544FC048}"/>
          </ac:picMkLst>
        </pc:picChg>
        <pc:picChg chg="del">
          <ac:chgData name="Stanton, Lisa" userId="S::lstanton@roguecc.edu::2038d1d4-c63b-4e33-a40b-fa604333a539" providerId="AD" clId="Web-{06689CAC-5B23-4219-97D1-44277C0427B8}" dt="2023-08-21T03:42:52.913" v="59"/>
          <ac:picMkLst>
            <pc:docMk/>
            <pc:sldMk cId="814772536" sldId="341"/>
            <ac:picMk id="8" creationId="{FB0ED7FE-8CF1-F868-F675-595974171044}"/>
          </ac:picMkLst>
        </pc:picChg>
        <pc:picChg chg="add del mod ord">
          <ac:chgData name="Stanton, Lisa" userId="S::lstanton@roguecc.edu::2038d1d4-c63b-4e33-a40b-fa604333a539" providerId="AD" clId="Web-{06689CAC-5B23-4219-97D1-44277C0427B8}" dt="2023-08-21T04:26:00.783" v="188"/>
          <ac:picMkLst>
            <pc:docMk/>
            <pc:sldMk cId="814772536" sldId="341"/>
            <ac:picMk id="10" creationId="{65970EC4-4B29-E960-00DE-ACF08FD4B9DD}"/>
          </ac:picMkLst>
        </pc:picChg>
        <pc:picChg chg="add del mod ord modCrop">
          <ac:chgData name="Stanton, Lisa" userId="S::lstanton@roguecc.edu::2038d1d4-c63b-4e33-a40b-fa604333a539" providerId="AD" clId="Web-{06689CAC-5B23-4219-97D1-44277C0427B8}" dt="2023-08-21T04:33:50.943" v="215"/>
          <ac:picMkLst>
            <pc:docMk/>
            <pc:sldMk cId="814772536" sldId="341"/>
            <ac:picMk id="11" creationId="{64C1E7D1-FE1E-EEFE-D43E-A8CDC23BBE16}"/>
          </ac:picMkLst>
        </pc:picChg>
        <pc:picChg chg="add del mod">
          <ac:chgData name="Stanton, Lisa" userId="S::lstanton@roguecc.edu::2038d1d4-c63b-4e33-a40b-fa604333a539" providerId="AD" clId="Web-{06689CAC-5B23-4219-97D1-44277C0427B8}" dt="2023-08-21T04:30:55.319" v="203"/>
          <ac:picMkLst>
            <pc:docMk/>
            <pc:sldMk cId="814772536" sldId="341"/>
            <ac:picMk id="12" creationId="{87840448-66DA-E029-5745-70C820DA623A}"/>
          </ac:picMkLst>
        </pc:picChg>
        <pc:picChg chg="add del mod ord">
          <ac:chgData name="Stanton, Lisa" userId="S::lstanton@roguecc.edu::2038d1d4-c63b-4e33-a40b-fa604333a539" providerId="AD" clId="Web-{06689CAC-5B23-4219-97D1-44277C0427B8}" dt="2023-08-21T04:38:02.417" v="249"/>
          <ac:picMkLst>
            <pc:docMk/>
            <pc:sldMk cId="814772536" sldId="341"/>
            <ac:picMk id="13" creationId="{02C41B44-69A8-7F0C-770D-18CC5C918096}"/>
          </ac:picMkLst>
        </pc:picChg>
        <pc:picChg chg="add del mod">
          <ac:chgData name="Stanton, Lisa" userId="S::lstanton@roguecc.edu::2038d1d4-c63b-4e33-a40b-fa604333a539" providerId="AD" clId="Web-{06689CAC-5B23-4219-97D1-44277C0427B8}" dt="2023-08-21T04:33:55.974" v="217"/>
          <ac:picMkLst>
            <pc:docMk/>
            <pc:sldMk cId="814772536" sldId="341"/>
            <ac:picMk id="14" creationId="{C1A3E0EF-37F2-C84F-471D-154514E10083}"/>
          </ac:picMkLst>
        </pc:picChg>
        <pc:picChg chg="add mod ord modCrop">
          <ac:chgData name="Stanton, Lisa" userId="S::lstanton@roguecc.edu::2038d1d4-c63b-4e33-a40b-fa604333a539" providerId="AD" clId="Web-{06689CAC-5B23-4219-97D1-44277C0427B8}" dt="2023-08-21T04:36:49.006" v="248" actId="1076"/>
          <ac:picMkLst>
            <pc:docMk/>
            <pc:sldMk cId="814772536" sldId="341"/>
            <ac:picMk id="15" creationId="{EA17317E-AF3E-12E6-499C-80CA05C2E1DB}"/>
          </ac:picMkLst>
        </pc:picChg>
        <pc:picChg chg="add del mod">
          <ac:chgData name="Stanton, Lisa" userId="S::lstanton@roguecc.edu::2038d1d4-c63b-4e33-a40b-fa604333a539" providerId="AD" clId="Web-{06689CAC-5B23-4219-97D1-44277C0427B8}" dt="2023-08-21T04:35:40.764" v="225"/>
          <ac:picMkLst>
            <pc:docMk/>
            <pc:sldMk cId="814772536" sldId="341"/>
            <ac:picMk id="16" creationId="{A8EB011F-E3D7-3234-1DF0-AD55F1FD0F78}"/>
          </ac:picMkLst>
        </pc:picChg>
      </pc:sldChg>
      <pc:sldChg chg="addSp delSp modSp mod modClrScheme chgLayout">
        <pc:chgData name="Stanton, Lisa" userId="S::lstanton@roguecc.edu::2038d1d4-c63b-4e33-a40b-fa604333a539" providerId="AD" clId="Web-{06689CAC-5B23-4219-97D1-44277C0427B8}" dt="2023-08-21T04:14:13.214" v="185" actId="1076"/>
        <pc:sldMkLst>
          <pc:docMk/>
          <pc:sldMk cId="3381649203" sldId="342"/>
        </pc:sldMkLst>
        <pc:spChg chg="del">
          <ac:chgData name="Stanton, Lisa" userId="S::lstanton@roguecc.edu::2038d1d4-c63b-4e33-a40b-fa604333a539" providerId="AD" clId="Web-{06689CAC-5B23-4219-97D1-44277C0427B8}" dt="2023-08-21T02:53:56.540" v="0"/>
          <ac:spMkLst>
            <pc:docMk/>
            <pc:sldMk cId="3381649203" sldId="342"/>
            <ac:spMk id="3" creationId="{ED817C73-D395-9D44-04D5-9027E9D12C1D}"/>
          </ac:spMkLst>
        </pc:spChg>
        <pc:spChg chg="del">
          <ac:chgData name="Stanton, Lisa" userId="S::lstanton@roguecc.edu::2038d1d4-c63b-4e33-a40b-fa604333a539" providerId="AD" clId="Web-{06689CAC-5B23-4219-97D1-44277C0427B8}" dt="2023-08-21T02:54:02.072" v="2"/>
          <ac:spMkLst>
            <pc:docMk/>
            <pc:sldMk cId="3381649203" sldId="342"/>
            <ac:spMk id="4" creationId="{E86B90DB-E9FC-9546-3FCF-1A35EA9AF6D9}"/>
          </ac:spMkLst>
        </pc:spChg>
        <pc:spChg chg="del">
          <ac:chgData name="Stanton, Lisa" userId="S::lstanton@roguecc.edu::2038d1d4-c63b-4e33-a40b-fa604333a539" providerId="AD" clId="Web-{06689CAC-5B23-4219-97D1-44277C0427B8}" dt="2023-08-21T02:53:59.603" v="1"/>
          <ac:spMkLst>
            <pc:docMk/>
            <pc:sldMk cId="3381649203" sldId="342"/>
            <ac:spMk id="5" creationId="{1500BDAA-E8F7-46A2-393B-81061B609905}"/>
          </ac:spMkLst>
        </pc:spChg>
        <pc:spChg chg="del">
          <ac:chgData name="Stanton, Lisa" userId="S::lstanton@roguecc.edu::2038d1d4-c63b-4e33-a40b-fa604333a539" providerId="AD" clId="Web-{06689CAC-5B23-4219-97D1-44277C0427B8}" dt="2023-08-21T02:54:03.134" v="3"/>
          <ac:spMkLst>
            <pc:docMk/>
            <pc:sldMk cId="3381649203" sldId="342"/>
            <ac:spMk id="6" creationId="{A2483DCB-2658-0DB9-2B7F-9FE215EA487F}"/>
          </ac:spMkLst>
        </pc:spChg>
        <pc:spChg chg="del">
          <ac:chgData name="Stanton, Lisa" userId="S::lstanton@roguecc.edu::2038d1d4-c63b-4e33-a40b-fa604333a539" providerId="AD" clId="Web-{06689CAC-5B23-4219-97D1-44277C0427B8}" dt="2023-08-21T02:54:04.275" v="4"/>
          <ac:spMkLst>
            <pc:docMk/>
            <pc:sldMk cId="3381649203" sldId="342"/>
            <ac:spMk id="7" creationId="{BDA1BC31-1364-77C8-872F-5E58F0629975}"/>
          </ac:spMkLst>
        </pc:spChg>
        <pc:spChg chg="add mod ord">
          <ac:chgData name="Stanton, Lisa" userId="S::lstanton@roguecc.edu::2038d1d4-c63b-4e33-a40b-fa604333a539" providerId="AD" clId="Web-{06689CAC-5B23-4219-97D1-44277C0427B8}" dt="2023-08-21T03:38:21.863" v="52" actId="20577"/>
          <ac:spMkLst>
            <pc:docMk/>
            <pc:sldMk cId="3381649203" sldId="342"/>
            <ac:spMk id="12" creationId="{52AC8F5A-FEA2-E19C-97B4-C81D06865174}"/>
          </ac:spMkLst>
        </pc:spChg>
        <pc:spChg chg="add del mod ord">
          <ac:chgData name="Stanton, Lisa" userId="S::lstanton@roguecc.edu::2038d1d4-c63b-4e33-a40b-fa604333a539" providerId="AD" clId="Web-{06689CAC-5B23-4219-97D1-44277C0427B8}" dt="2023-08-21T03:38:11.035" v="44"/>
          <ac:spMkLst>
            <pc:docMk/>
            <pc:sldMk cId="3381649203" sldId="342"/>
            <ac:spMk id="13" creationId="{C7DB3661-E2E2-BAD2-2680-AFDC6BACE78F}"/>
          </ac:spMkLst>
        </pc:spChg>
        <pc:picChg chg="add del mod">
          <ac:chgData name="Stanton, Lisa" userId="S::lstanton@roguecc.edu::2038d1d4-c63b-4e33-a40b-fa604333a539" providerId="AD" clId="Web-{06689CAC-5B23-4219-97D1-44277C0427B8}" dt="2023-08-21T03:04:17.302" v="10"/>
          <ac:picMkLst>
            <pc:docMk/>
            <pc:sldMk cId="3381649203" sldId="342"/>
            <ac:picMk id="2" creationId="{67AF40F1-E8A1-70F9-6602-49A1C1750F6B}"/>
          </ac:picMkLst>
        </pc:picChg>
        <pc:picChg chg="add del mod">
          <ac:chgData name="Stanton, Lisa" userId="S::lstanton@roguecc.edu::2038d1d4-c63b-4e33-a40b-fa604333a539" providerId="AD" clId="Web-{06689CAC-5B23-4219-97D1-44277C0427B8}" dt="2023-08-21T03:04:44.382" v="15"/>
          <ac:picMkLst>
            <pc:docMk/>
            <pc:sldMk cId="3381649203" sldId="342"/>
            <ac:picMk id="8" creationId="{CDB055D5-5347-49D4-57E6-97600E58C4FF}"/>
          </ac:picMkLst>
        </pc:picChg>
        <pc:picChg chg="add del mod">
          <ac:chgData name="Stanton, Lisa" userId="S::lstanton@roguecc.edu::2038d1d4-c63b-4e33-a40b-fa604333a539" providerId="AD" clId="Web-{06689CAC-5B23-4219-97D1-44277C0427B8}" dt="2023-08-21T03:06:28.154" v="21"/>
          <ac:picMkLst>
            <pc:docMk/>
            <pc:sldMk cId="3381649203" sldId="342"/>
            <ac:picMk id="9" creationId="{F46A7A8B-5D41-E694-6993-72ED5E693C93}"/>
          </ac:picMkLst>
        </pc:picChg>
        <pc:picChg chg="add del mod">
          <ac:chgData name="Stanton, Lisa" userId="S::lstanton@roguecc.edu::2038d1d4-c63b-4e33-a40b-fa604333a539" providerId="AD" clId="Web-{06689CAC-5B23-4219-97D1-44277C0427B8}" dt="2023-08-21T03:22:32.439" v="27"/>
          <ac:picMkLst>
            <pc:docMk/>
            <pc:sldMk cId="3381649203" sldId="342"/>
            <ac:picMk id="10" creationId="{99D9791F-8CA8-F775-4CCA-EB4CCF9363A8}"/>
          </ac:picMkLst>
        </pc:picChg>
        <pc:picChg chg="add del mod modCrop">
          <ac:chgData name="Stanton, Lisa" userId="S::lstanton@roguecc.edu::2038d1d4-c63b-4e33-a40b-fa604333a539" providerId="AD" clId="Web-{06689CAC-5B23-4219-97D1-44277C0427B8}" dt="2023-08-21T04:13:10.538" v="176"/>
          <ac:picMkLst>
            <pc:docMk/>
            <pc:sldMk cId="3381649203" sldId="342"/>
            <ac:picMk id="11" creationId="{7D358719-FB9B-B565-78B2-6798D99E82EA}"/>
          </ac:picMkLst>
        </pc:picChg>
        <pc:picChg chg="add mod modCrop">
          <ac:chgData name="Stanton, Lisa" userId="S::lstanton@roguecc.edu::2038d1d4-c63b-4e33-a40b-fa604333a539" providerId="AD" clId="Web-{06689CAC-5B23-4219-97D1-44277C0427B8}" dt="2023-08-21T04:14:13.214" v="185" actId="1076"/>
          <ac:picMkLst>
            <pc:docMk/>
            <pc:sldMk cId="3381649203" sldId="342"/>
            <ac:picMk id="14" creationId="{3E35872E-10D6-3426-9A5C-E1F9B6B8CF02}"/>
          </ac:picMkLst>
        </pc:picChg>
      </pc:sldChg>
      <pc:sldChg chg="addSp delSp modSp new del">
        <pc:chgData name="Stanton, Lisa" userId="S::lstanton@roguecc.edu::2038d1d4-c63b-4e33-a40b-fa604333a539" providerId="AD" clId="Web-{06689CAC-5B23-4219-97D1-44277C0427B8}" dt="2023-08-21T04:24:46.278" v="186"/>
        <pc:sldMkLst>
          <pc:docMk/>
          <pc:sldMk cId="1830298562" sldId="343"/>
        </pc:sldMkLst>
        <pc:spChg chg="del">
          <ac:chgData name="Stanton, Lisa" userId="S::lstanton@roguecc.edu::2038d1d4-c63b-4e33-a40b-fa604333a539" providerId="AD" clId="Web-{06689CAC-5B23-4219-97D1-44277C0427B8}" dt="2023-08-21T04:06:43.152" v="70"/>
          <ac:spMkLst>
            <pc:docMk/>
            <pc:sldMk cId="1830298562" sldId="343"/>
            <ac:spMk id="3" creationId="{E40E38A4-22B7-87F1-CF2B-D128E37797BB}"/>
          </ac:spMkLst>
        </pc:spChg>
        <pc:graphicFrameChg chg="add del mod modGraphic">
          <ac:chgData name="Stanton, Lisa" userId="S::lstanton@roguecc.edu::2038d1d4-c63b-4e33-a40b-fa604333a539" providerId="AD" clId="Web-{06689CAC-5B23-4219-97D1-44277C0427B8}" dt="2023-08-21T04:09:18.631" v="173"/>
          <ac:graphicFrameMkLst>
            <pc:docMk/>
            <pc:sldMk cId="1830298562" sldId="343"/>
            <ac:graphicFrameMk id="4" creationId="{93A211A0-3DB1-5BD1-A424-F9D03558A5F3}"/>
          </ac:graphicFrameMkLst>
        </pc:graphicFrameChg>
      </pc:sldChg>
      <pc:sldChg chg="new del">
        <pc:chgData name="Stanton, Lisa" userId="S::lstanton@roguecc.edu::2038d1d4-c63b-4e33-a40b-fa604333a539" providerId="AD" clId="Web-{06689CAC-5B23-4219-97D1-44277C0427B8}" dt="2023-08-21T03:38:30.770" v="54"/>
        <pc:sldMkLst>
          <pc:docMk/>
          <pc:sldMk cId="2398021857" sldId="343"/>
        </pc:sldMkLst>
      </pc:sldChg>
    </pc:docChg>
  </pc:docChgLst>
  <pc:docChgLst>
    <pc:chgData name="Stanton, Lisa" userId="2038d1d4-c63b-4e33-a40b-fa604333a539" providerId="ADAL" clId="{00C30826-6C05-48A9-94D6-9A0BC2DE44B5}"/>
    <pc:docChg chg="undo custSel addSld delSld modSld">
      <pc:chgData name="Stanton, Lisa" userId="2038d1d4-c63b-4e33-a40b-fa604333a539" providerId="ADAL" clId="{00C30826-6C05-48A9-94D6-9A0BC2DE44B5}" dt="2023-08-19T00:17:15.471" v="2009" actId="20577"/>
      <pc:docMkLst>
        <pc:docMk/>
      </pc:docMkLst>
      <pc:sldChg chg="addSp delSp modSp del mod setBg">
        <pc:chgData name="Stanton, Lisa" userId="2038d1d4-c63b-4e33-a40b-fa604333a539" providerId="ADAL" clId="{00C30826-6C05-48A9-94D6-9A0BC2DE44B5}" dt="2023-08-18T23:39:22.546" v="617" actId="2696"/>
        <pc:sldMkLst>
          <pc:docMk/>
          <pc:sldMk cId="4027690813" sldId="285"/>
        </pc:sldMkLst>
        <pc:spChg chg="add del">
          <ac:chgData name="Stanton, Lisa" userId="2038d1d4-c63b-4e33-a40b-fa604333a539" providerId="ADAL" clId="{00C30826-6C05-48A9-94D6-9A0BC2DE44B5}" dt="2023-08-18T23:38:52.801" v="590" actId="478"/>
          <ac:spMkLst>
            <pc:docMk/>
            <pc:sldMk cId="4027690813" sldId="285"/>
            <ac:spMk id="2" creationId="{0287C7C7-2704-C79E-E719-048E95B98831}"/>
          </ac:spMkLst>
        </pc:spChg>
        <pc:spChg chg="mod">
          <ac:chgData name="Stanton, Lisa" userId="2038d1d4-c63b-4e33-a40b-fa604333a539" providerId="ADAL" clId="{00C30826-6C05-48A9-94D6-9A0BC2DE44B5}" dt="2023-08-18T23:22:23.026" v="15" actId="26606"/>
          <ac:spMkLst>
            <pc:docMk/>
            <pc:sldMk cId="4027690813" sldId="285"/>
            <ac:spMk id="3" creationId="{153E52DB-9A7F-24CE-9B61-1569BB719CE8}"/>
          </ac:spMkLst>
        </pc:spChg>
        <pc:spChg chg="add del">
          <ac:chgData name="Stanton, Lisa" userId="2038d1d4-c63b-4e33-a40b-fa604333a539" providerId="ADAL" clId="{00C30826-6C05-48A9-94D6-9A0BC2DE44B5}" dt="2023-08-18T23:22:17.512" v="9" actId="26606"/>
          <ac:spMkLst>
            <pc:docMk/>
            <pc:sldMk cId="4027690813" sldId="285"/>
            <ac:spMk id="73" creationId="{03E8462A-FEBA-4848-81CC-3F8DA3E477BE}"/>
          </ac:spMkLst>
        </pc:spChg>
        <pc:spChg chg="add del">
          <ac:chgData name="Stanton, Lisa" userId="2038d1d4-c63b-4e33-a40b-fa604333a539" providerId="ADAL" clId="{00C30826-6C05-48A9-94D6-9A0BC2DE44B5}" dt="2023-08-18T23:22:17.512" v="9" actId="26606"/>
          <ac:spMkLst>
            <pc:docMk/>
            <pc:sldMk cId="4027690813" sldId="285"/>
            <ac:spMk id="86" creationId="{7941F9B1-B01B-4A84-89D9-B169AEB4E456}"/>
          </ac:spMkLst>
        </pc:spChg>
        <pc:spChg chg="add del">
          <ac:chgData name="Stanton, Lisa" userId="2038d1d4-c63b-4e33-a40b-fa604333a539" providerId="ADAL" clId="{00C30826-6C05-48A9-94D6-9A0BC2DE44B5}" dt="2023-08-18T23:22:18.221" v="11" actId="26606"/>
          <ac:spMkLst>
            <pc:docMk/>
            <pc:sldMk cId="4027690813" sldId="285"/>
            <ac:spMk id="97" creationId="{39178BE9-53D8-441A-8691-0ED3B464BCD4}"/>
          </ac:spMkLst>
        </pc:spChg>
        <pc:spChg chg="add del">
          <ac:chgData name="Stanton, Lisa" userId="2038d1d4-c63b-4e33-a40b-fa604333a539" providerId="ADAL" clId="{00C30826-6C05-48A9-94D6-9A0BC2DE44B5}" dt="2023-08-18T23:22:23.026" v="15" actId="26606"/>
          <ac:spMkLst>
            <pc:docMk/>
            <pc:sldMk cId="4027690813" sldId="285"/>
            <ac:spMk id="110" creationId="{F0656BFA-9C98-404D-A9A8-62F85430CB99}"/>
          </ac:spMkLst>
        </pc:spChg>
        <pc:spChg chg="add del">
          <ac:chgData name="Stanton, Lisa" userId="2038d1d4-c63b-4e33-a40b-fa604333a539" providerId="ADAL" clId="{00C30826-6C05-48A9-94D6-9A0BC2DE44B5}" dt="2023-08-18T23:22:23.026" v="15" actId="26606"/>
          <ac:spMkLst>
            <pc:docMk/>
            <pc:sldMk cId="4027690813" sldId="285"/>
            <ac:spMk id="111" creationId="{2CEFF5E2-6478-4C20-B0EB-864D7BD0A5E0}"/>
          </ac:spMkLst>
        </pc:spChg>
        <pc:grpChg chg="add del">
          <ac:chgData name="Stanton, Lisa" userId="2038d1d4-c63b-4e33-a40b-fa604333a539" providerId="ADAL" clId="{00C30826-6C05-48A9-94D6-9A0BC2DE44B5}" dt="2023-08-18T23:22:17.512" v="9" actId="26606"/>
          <ac:grpSpMkLst>
            <pc:docMk/>
            <pc:sldMk cId="4027690813" sldId="285"/>
            <ac:grpSpMk id="61" creationId="{609316A9-990D-4EC3-A671-70EE5C1493A4}"/>
          </ac:grpSpMkLst>
        </pc:grpChg>
        <pc:grpChg chg="add del">
          <ac:chgData name="Stanton, Lisa" userId="2038d1d4-c63b-4e33-a40b-fa604333a539" providerId="ADAL" clId="{00C30826-6C05-48A9-94D6-9A0BC2DE44B5}" dt="2023-08-18T23:22:17.512" v="9" actId="26606"/>
          <ac:grpSpMkLst>
            <pc:docMk/>
            <pc:sldMk cId="4027690813" sldId="285"/>
            <ac:grpSpMk id="75" creationId="{2109F83F-40FE-4DB3-84CC-09FB3340D06D}"/>
          </ac:grpSpMkLst>
        </pc:grpChg>
        <pc:grpChg chg="add del">
          <ac:chgData name="Stanton, Lisa" userId="2038d1d4-c63b-4e33-a40b-fa604333a539" providerId="ADAL" clId="{00C30826-6C05-48A9-94D6-9A0BC2DE44B5}" dt="2023-08-18T23:22:18.221" v="11" actId="26606"/>
          <ac:grpSpMkLst>
            <pc:docMk/>
            <pc:sldMk cId="4027690813" sldId="285"/>
            <ac:grpSpMk id="88" creationId="{609316A9-990D-4EC3-A671-70EE5C1493A4}"/>
          </ac:grpSpMkLst>
        </pc:grpChg>
        <pc:grpChg chg="add del">
          <ac:chgData name="Stanton, Lisa" userId="2038d1d4-c63b-4e33-a40b-fa604333a539" providerId="ADAL" clId="{00C30826-6C05-48A9-94D6-9A0BC2DE44B5}" dt="2023-08-18T23:22:20.218" v="13" actId="26606"/>
          <ac:grpSpMkLst>
            <pc:docMk/>
            <pc:sldMk cId="4027690813" sldId="285"/>
            <ac:grpSpMk id="99" creationId="{609316A9-990D-4EC3-A671-70EE5C1493A4}"/>
          </ac:grpSpMkLst>
        </pc:grpChg>
        <pc:grpChg chg="add del">
          <ac:chgData name="Stanton, Lisa" userId="2038d1d4-c63b-4e33-a40b-fa604333a539" providerId="ADAL" clId="{00C30826-6C05-48A9-94D6-9A0BC2DE44B5}" dt="2023-08-18T23:22:23.026" v="15" actId="26606"/>
          <ac:grpSpMkLst>
            <pc:docMk/>
            <pc:sldMk cId="4027690813" sldId="285"/>
            <ac:grpSpMk id="101" creationId="{609316A9-990D-4EC3-A671-70EE5C1493A4}"/>
          </ac:grpSpMkLst>
        </pc:grpChg>
        <pc:graphicFrameChg chg="add del mod modGraphic">
          <ac:chgData name="Stanton, Lisa" userId="2038d1d4-c63b-4e33-a40b-fa604333a539" providerId="ADAL" clId="{00C30826-6C05-48A9-94D6-9A0BC2DE44B5}" dt="2023-08-18T23:23:39.484" v="16" actId="478"/>
          <ac:graphicFrameMkLst>
            <pc:docMk/>
            <pc:sldMk cId="4027690813" sldId="285"/>
            <ac:graphicFrameMk id="4" creationId="{4E52437B-1B68-ACD7-CD33-C75FDC63437F}"/>
          </ac:graphicFrameMkLst>
        </pc:graphicFrameChg>
        <pc:graphicFrameChg chg="add del mod modGraphic">
          <ac:chgData name="Stanton, Lisa" userId="2038d1d4-c63b-4e33-a40b-fa604333a539" providerId="ADAL" clId="{00C30826-6C05-48A9-94D6-9A0BC2DE44B5}" dt="2023-08-18T23:38:56.890" v="591" actId="478"/>
          <ac:graphicFrameMkLst>
            <pc:docMk/>
            <pc:sldMk cId="4027690813" sldId="285"/>
            <ac:graphicFrameMk id="5" creationId="{4B570468-5F59-483F-F1F3-168F87254675}"/>
          </ac:graphicFrameMkLst>
        </pc:graphicFrameChg>
        <pc:graphicFrameChg chg="del mod">
          <ac:chgData name="Stanton, Lisa" userId="2038d1d4-c63b-4e33-a40b-fa604333a539" providerId="ADAL" clId="{00C30826-6C05-48A9-94D6-9A0BC2DE44B5}" dt="2023-08-18T23:20:54.263" v="4" actId="478"/>
          <ac:graphicFrameMkLst>
            <pc:docMk/>
            <pc:sldMk cId="4027690813" sldId="285"/>
            <ac:graphicFrameMk id="188" creationId="{3C6D97AF-2834-AB4C-C8E4-F4FF5B544C32}"/>
          </ac:graphicFrameMkLst>
        </pc:graphicFrameChg>
        <pc:picChg chg="mod">
          <ac:chgData name="Stanton, Lisa" userId="2038d1d4-c63b-4e33-a40b-fa604333a539" providerId="ADAL" clId="{00C30826-6C05-48A9-94D6-9A0BC2DE44B5}" dt="2023-08-18T23:22:23.026" v="15" actId="26606"/>
          <ac:picMkLst>
            <pc:docMk/>
            <pc:sldMk cId="4027690813" sldId="285"/>
            <ac:picMk id="56" creationId="{5D37EC49-55A1-DBFB-AD4F-7D291749F272}"/>
          </ac:picMkLst>
        </pc:picChg>
      </pc:sldChg>
      <pc:sldChg chg="addSp modSp new mod modNotesTx">
        <pc:chgData name="Stanton, Lisa" userId="2038d1d4-c63b-4e33-a40b-fa604333a539" providerId="ADAL" clId="{00C30826-6C05-48A9-94D6-9A0BC2DE44B5}" dt="2023-08-19T00:14:31.120" v="1924" actId="20577"/>
        <pc:sldMkLst>
          <pc:docMk/>
          <pc:sldMk cId="614528458" sldId="337"/>
        </pc:sldMkLst>
        <pc:spChg chg="mod">
          <ac:chgData name="Stanton, Lisa" userId="2038d1d4-c63b-4e33-a40b-fa604333a539" providerId="ADAL" clId="{00C30826-6C05-48A9-94D6-9A0BC2DE44B5}" dt="2023-08-19T00:14:31.120" v="1924" actId="20577"/>
          <ac:spMkLst>
            <pc:docMk/>
            <pc:sldMk cId="614528458" sldId="337"/>
            <ac:spMk id="2" creationId="{A5E07F30-989B-3805-03D8-9423490445D7}"/>
          </ac:spMkLst>
        </pc:spChg>
        <pc:spChg chg="mod">
          <ac:chgData name="Stanton, Lisa" userId="2038d1d4-c63b-4e33-a40b-fa604333a539" providerId="ADAL" clId="{00C30826-6C05-48A9-94D6-9A0BC2DE44B5}" dt="2023-08-19T00:03:40.239" v="1355" actId="20577"/>
          <ac:spMkLst>
            <pc:docMk/>
            <pc:sldMk cId="614528458" sldId="337"/>
            <ac:spMk id="3" creationId="{F3111888-80D5-EE3D-F79A-3007907F6A88}"/>
          </ac:spMkLst>
        </pc:spChg>
        <pc:picChg chg="add mod">
          <ac:chgData name="Stanton, Lisa" userId="2038d1d4-c63b-4e33-a40b-fa604333a539" providerId="ADAL" clId="{00C30826-6C05-48A9-94D6-9A0BC2DE44B5}" dt="2023-08-18T23:46:38.977" v="1003"/>
          <ac:picMkLst>
            <pc:docMk/>
            <pc:sldMk cId="614528458" sldId="337"/>
            <ac:picMk id="4" creationId="{D4DB2A96-8437-C847-C0FD-5D0950C24E2F}"/>
          </ac:picMkLst>
        </pc:picChg>
      </pc:sldChg>
      <pc:sldChg chg="modSp new mod modNotesTx">
        <pc:chgData name="Stanton, Lisa" userId="2038d1d4-c63b-4e33-a40b-fa604333a539" providerId="ADAL" clId="{00C30826-6C05-48A9-94D6-9A0BC2DE44B5}" dt="2023-08-19T00:17:15.471" v="2009" actId="20577"/>
        <pc:sldMkLst>
          <pc:docMk/>
          <pc:sldMk cId="3006398455" sldId="338"/>
        </pc:sldMkLst>
        <pc:spChg chg="mod">
          <ac:chgData name="Stanton, Lisa" userId="2038d1d4-c63b-4e33-a40b-fa604333a539" providerId="ADAL" clId="{00C30826-6C05-48A9-94D6-9A0BC2DE44B5}" dt="2023-08-19T00:16:18.519" v="1944" actId="20577"/>
          <ac:spMkLst>
            <pc:docMk/>
            <pc:sldMk cId="3006398455" sldId="338"/>
            <ac:spMk id="2" creationId="{69129AB4-5DC1-0A35-D230-59674F585C74}"/>
          </ac:spMkLst>
        </pc:spChg>
        <pc:spChg chg="mod">
          <ac:chgData name="Stanton, Lisa" userId="2038d1d4-c63b-4e33-a40b-fa604333a539" providerId="ADAL" clId="{00C30826-6C05-48A9-94D6-9A0BC2DE44B5}" dt="2023-08-19T00:17:15.471" v="2009" actId="20577"/>
          <ac:spMkLst>
            <pc:docMk/>
            <pc:sldMk cId="3006398455" sldId="338"/>
            <ac:spMk id="3" creationId="{C3638737-7622-8EEF-DE2D-C2827487379B}"/>
          </ac:spMkLst>
        </pc:spChg>
      </pc:sldChg>
    </pc:docChg>
  </pc:docChgLst>
  <pc:docChgLst>
    <pc:chgData name="Weber, Randy" userId="S::rweber@roguecc.edu::93e74382-7233-4b5e-98cb-850fb7a3bb24" providerId="AD" clId="Web-{14AEED58-9F84-4B31-90B1-297849FD8BE2}"/>
    <pc:docChg chg="sldOrd">
      <pc:chgData name="Weber, Randy" userId="S::rweber@roguecc.edu::93e74382-7233-4b5e-98cb-850fb7a3bb24" providerId="AD" clId="Web-{14AEED58-9F84-4B31-90B1-297849FD8BE2}" dt="2023-08-18T16:08:47.219" v="0"/>
      <pc:docMkLst>
        <pc:docMk/>
      </pc:docMkLst>
      <pc:sldChg chg="ord">
        <pc:chgData name="Weber, Randy" userId="S::rweber@roguecc.edu::93e74382-7233-4b5e-98cb-850fb7a3bb24" providerId="AD" clId="Web-{14AEED58-9F84-4B31-90B1-297849FD8BE2}" dt="2023-08-18T16:08:47.219" v="0"/>
        <pc:sldMkLst>
          <pc:docMk/>
          <pc:sldMk cId="1993501613" sldId="292"/>
        </pc:sldMkLst>
      </pc:sldChg>
    </pc:docChg>
  </pc:docChgLst>
  <pc:docChgLst>
    <pc:chgData name="Stanton, Lisa" userId="S::lstanton@roguecc.edu::2038d1d4-c63b-4e33-a40b-fa604333a539" providerId="AD" clId="Web-{F26E6DC8-130A-46AE-AC65-FD77619CB0E8}"/>
    <pc:docChg chg="modSld">
      <pc:chgData name="Stanton, Lisa" userId="S::lstanton@roguecc.edu::2038d1d4-c63b-4e33-a40b-fa604333a539" providerId="AD" clId="Web-{F26E6DC8-130A-46AE-AC65-FD77619CB0E8}" dt="2023-08-17T15:46:12.964" v="83" actId="20577"/>
      <pc:docMkLst>
        <pc:docMk/>
      </pc:docMkLst>
      <pc:sldChg chg="modSp">
        <pc:chgData name="Stanton, Lisa" userId="S::lstanton@roguecc.edu::2038d1d4-c63b-4e33-a40b-fa604333a539" providerId="AD" clId="Web-{F26E6DC8-130A-46AE-AC65-FD77619CB0E8}" dt="2023-08-17T15:46:12.964" v="83" actId="20577"/>
        <pc:sldMkLst>
          <pc:docMk/>
          <pc:sldMk cId="2149335721" sldId="257"/>
        </pc:sldMkLst>
        <pc:spChg chg="mod">
          <ac:chgData name="Stanton, Lisa" userId="S::lstanton@roguecc.edu::2038d1d4-c63b-4e33-a40b-fa604333a539" providerId="AD" clId="Web-{F26E6DC8-130A-46AE-AC65-FD77619CB0E8}" dt="2023-08-17T15:46:12.964" v="83" actId="20577"/>
          <ac:spMkLst>
            <pc:docMk/>
            <pc:sldMk cId="2149335721" sldId="257"/>
            <ac:spMk id="3" creationId="{B7ED0979-6329-43D7-86DF-3D4726EA103D}"/>
          </ac:spMkLst>
        </pc:spChg>
      </pc:sldChg>
    </pc:docChg>
  </pc:docChgLst>
  <pc:docChgLst>
    <pc:chgData name="Stanton, Lisa" userId="S::lstanton@roguecc.edu::2038d1d4-c63b-4e33-a40b-fa604333a539" providerId="AD" clId="Web-{6CD22CDC-492E-4191-8FFC-62FCA41D5377}"/>
    <pc:docChg chg="addSld delSld modSld addMainMaster delMainMaster">
      <pc:chgData name="Stanton, Lisa" userId="S::lstanton@roguecc.edu::2038d1d4-c63b-4e33-a40b-fa604333a539" providerId="AD" clId="Web-{6CD22CDC-492E-4191-8FFC-62FCA41D5377}" dt="2023-08-21T02:22:27.052" v="966" actId="1076"/>
      <pc:docMkLst>
        <pc:docMk/>
      </pc:docMkLst>
      <pc:sldChg chg="modSp 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2226199518" sldId="256"/>
        </pc:sldMkLst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2226199518" sldId="256"/>
            <ac:spMk id="2" creationId="{2BB99F70-BA58-41B6-94C4-CFF8C68AA917}"/>
          </ac:spMkLst>
        </pc:spChg>
      </pc:sldChg>
      <pc:sldChg chg="modSp 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2149335721" sldId="257"/>
        </pc:sldMkLst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2149335721" sldId="257"/>
            <ac:spMk id="2" creationId="{A7531474-79D8-486E-9E4B-106D2F8FC056}"/>
          </ac:spMkLst>
        </pc:spChg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2149335721" sldId="257"/>
            <ac:spMk id="3" creationId="{B7ED0979-6329-43D7-86DF-3D4726EA103D}"/>
          </ac:spMkLst>
        </pc:spChg>
      </pc:sldChg>
      <pc:sldChg chg="modSp 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1921685915" sldId="259"/>
        </pc:sldMkLst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1921685915" sldId="259"/>
            <ac:spMk id="2" creationId="{CAE63A2E-6875-432D-A2AB-EF8AAA95AC6B}"/>
          </ac:spMkLst>
        </pc:spChg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1921685915" sldId="259"/>
            <ac:spMk id="4" creationId="{AA7343D9-DA2A-462F-9430-62EBCC887B27}"/>
          </ac:spMkLst>
        </pc:spChg>
      </pc:sldChg>
      <pc:sldChg chg="modSp 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299140284" sldId="260"/>
        </pc:sldMkLst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299140284" sldId="260"/>
            <ac:spMk id="2" creationId="{CAE63A2E-6875-432D-A2AB-EF8AAA95AC6B}"/>
          </ac:spMkLst>
        </pc:spChg>
      </pc:sldChg>
      <pc:sldChg chg="modSp 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3270714438" sldId="262"/>
        </pc:sldMkLst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3270714438" sldId="262"/>
            <ac:spMk id="2" creationId="{CAE63A2E-6875-432D-A2AB-EF8AAA95AC6B}"/>
          </ac:spMkLst>
        </pc:spChg>
      </pc:sldChg>
      <pc:sldChg chg="modSp 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4169697841" sldId="263"/>
        </pc:sldMkLst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4169697841" sldId="263"/>
            <ac:spMk id="2" creationId="{CAE63A2E-6875-432D-A2AB-EF8AAA95AC6B}"/>
          </ac:spMkLst>
        </pc:spChg>
      </pc:sldChg>
      <pc:sldChg chg="modSp 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729915626" sldId="280"/>
        </pc:sldMkLst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729915626" sldId="280"/>
            <ac:spMk id="2" creationId="{ED79CA89-A60C-4763-8CA1-3E11737E8072}"/>
          </ac:spMkLst>
        </pc:spChg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729915626" sldId="280"/>
            <ac:spMk id="3" creationId="{701F1C58-F04B-421A-8293-CEF276904D91}"/>
          </ac:spMkLst>
        </pc:spChg>
      </pc:sldChg>
      <pc:sldChg chg="modSp 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4015645606" sldId="282"/>
        </pc:sldMkLst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4015645606" sldId="282"/>
            <ac:spMk id="2" creationId="{22EF85AB-393B-4DEA-A03A-0BAF58678045}"/>
          </ac:spMkLst>
        </pc:spChg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4015645606" sldId="282"/>
            <ac:spMk id="3" creationId="{8FAB116F-882D-4461-929A-6D4312A71AA0}"/>
          </ac:spMkLst>
        </pc:spChg>
        <pc:graphicFrameChg chg="mod ord">
          <ac:chgData name="Stanton, Lisa" userId="S::lstanton@roguecc.edu::2038d1d4-c63b-4e33-a40b-fa604333a539" providerId="AD" clId="Web-{6CD22CDC-492E-4191-8FFC-62FCA41D5377}" dt="2023-08-21T00:34:18.341" v="729"/>
          <ac:graphicFrameMkLst>
            <pc:docMk/>
            <pc:sldMk cId="4015645606" sldId="282"/>
            <ac:graphicFrameMk id="5" creationId="{0D367F47-8CB7-45AB-B6D7-2D295DE08BD3}"/>
          </ac:graphicFrameMkLst>
        </pc:graphicFrameChg>
      </pc:sldChg>
      <pc:sldChg chg="modSp del mod modClrScheme chgLayout">
        <pc:chgData name="Stanton, Lisa" userId="S::lstanton@roguecc.edu::2038d1d4-c63b-4e33-a40b-fa604333a539" providerId="AD" clId="Web-{6CD22CDC-492E-4191-8FFC-62FCA41D5377}" dt="2023-08-21T00:54:05.134" v="917"/>
        <pc:sldMkLst>
          <pc:docMk/>
          <pc:sldMk cId="149591744" sldId="283"/>
        </pc:sldMkLst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149591744" sldId="283"/>
            <ac:spMk id="2" creationId="{A7531474-79D8-486E-9E4B-106D2F8FC056}"/>
          </ac:spMkLst>
        </pc:spChg>
      </pc:sldChg>
      <pc:sldChg chg="modSp 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972868318" sldId="284"/>
        </pc:sldMkLst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972868318" sldId="284"/>
            <ac:spMk id="2" creationId="{F924FACD-8CD1-B5C1-EA5D-7318E252800B}"/>
          </ac:spMkLst>
        </pc:spChg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972868318" sldId="284"/>
            <ac:spMk id="8" creationId="{C63FA41A-1C75-4D57-90F9-9AF799334B97}"/>
          </ac:spMkLst>
        </pc:spChg>
      </pc:sldChg>
      <pc:sldChg chg="modSp 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466244699" sldId="286"/>
        </pc:sldMkLst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466244699" sldId="286"/>
            <ac:spMk id="2" creationId="{5E4F0025-7033-433D-8287-C950E16B1D54}"/>
          </ac:spMkLst>
        </pc:spChg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466244699" sldId="286"/>
            <ac:spMk id="3" creationId="{A152E824-1AFF-4C12-9C75-11412D8BCE00}"/>
          </ac:spMkLst>
        </pc:spChg>
      </pc:sldChg>
      <pc:sldChg chg="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2063984102" sldId="288"/>
        </pc:sldMkLst>
      </pc:sldChg>
      <pc:sldChg chg="modSp 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4132042933" sldId="289"/>
        </pc:sldMkLst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4132042933" sldId="289"/>
            <ac:spMk id="2" creationId="{A7531474-79D8-486E-9E4B-106D2F8FC056}"/>
          </ac:spMkLst>
        </pc:spChg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4132042933" sldId="289"/>
            <ac:spMk id="3" creationId="{B7ED0979-6329-43D7-86DF-3D4726EA103D}"/>
          </ac:spMkLst>
        </pc:spChg>
      </pc:sldChg>
      <pc:sldChg chg="modSp 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3520361175" sldId="290"/>
        </pc:sldMkLst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3520361175" sldId="290"/>
            <ac:spMk id="2" creationId="{A7531474-79D8-486E-9E4B-106D2F8FC056}"/>
          </ac:spMkLst>
        </pc:spChg>
      </pc:sldChg>
      <pc:sldChg chg="modSp 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1993501613" sldId="292"/>
        </pc:sldMkLst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1993501613" sldId="292"/>
            <ac:spMk id="2" creationId="{6511F509-68FA-CBE9-3371-61657F275F5E}"/>
          </ac:spMkLst>
        </pc:spChg>
      </pc:sldChg>
      <pc:sldChg chg="modSp 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3621309699" sldId="293"/>
        </pc:sldMkLst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3621309699" sldId="293"/>
            <ac:spMk id="10" creationId="{21E0F78C-4E8D-4300-A860-9765FD45C59C}"/>
          </ac:spMkLst>
        </pc:spChg>
      </pc:sldChg>
      <pc:sldChg chg="modSp 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1816854446" sldId="294"/>
        </pc:sldMkLst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1816854446" sldId="294"/>
            <ac:spMk id="2" creationId="{05B3CF24-1EB0-4349-701C-F6A752294483}"/>
          </ac:spMkLst>
        </pc:spChg>
      </pc:sldChg>
      <pc:sldChg chg="modSp 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430185353" sldId="295"/>
        </pc:sldMkLst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430185353" sldId="295"/>
            <ac:spMk id="9" creationId="{C1695A1F-F255-4146-A1DC-07EAB9755AE0}"/>
          </ac:spMkLst>
        </pc:spChg>
      </pc:sldChg>
      <pc:sldChg chg="modSp 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3110540906" sldId="296"/>
        </pc:sldMkLst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3110540906" sldId="296"/>
            <ac:spMk id="2" creationId="{A7531474-79D8-486E-9E4B-106D2F8FC056}"/>
          </ac:spMkLst>
        </pc:spChg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3110540906" sldId="296"/>
            <ac:spMk id="3" creationId="{B7ED0979-6329-43D7-86DF-3D4726EA103D}"/>
          </ac:spMkLst>
        </pc:spChg>
      </pc:sldChg>
      <pc:sldChg chg="modSp 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2999999701" sldId="297"/>
        </pc:sldMkLst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2999999701" sldId="297"/>
            <ac:spMk id="3" creationId="{B7ED0979-6329-43D7-86DF-3D4726EA103D}"/>
          </ac:spMkLst>
        </pc:spChg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2999999701" sldId="297"/>
            <ac:spMk id="7" creationId="{C5896AEF-3B32-4580-B642-F7AD87A14CD8}"/>
          </ac:spMkLst>
        </pc:spChg>
      </pc:sldChg>
      <pc:sldChg chg="modSp 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966096085" sldId="298"/>
        </pc:sldMkLst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966096085" sldId="298"/>
            <ac:spMk id="2" creationId="{A7531474-79D8-486E-9E4B-106D2F8FC056}"/>
          </ac:spMkLst>
        </pc:spChg>
      </pc:sldChg>
      <pc:sldChg chg="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1030393158" sldId="299"/>
        </pc:sldMkLst>
      </pc:sldChg>
      <pc:sldChg chg="modSp 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2840944847" sldId="303"/>
        </pc:sldMkLst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2840944847" sldId="303"/>
            <ac:spMk id="2" creationId="{A7531474-79D8-486E-9E4B-106D2F8FC056}"/>
          </ac:spMkLst>
        </pc:spChg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2840944847" sldId="303"/>
            <ac:spMk id="3" creationId="{B7ED0979-6329-43D7-86DF-3D4726EA103D}"/>
          </ac:spMkLst>
        </pc:spChg>
      </pc:sldChg>
      <pc:sldChg chg="modSp 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3903251216" sldId="304"/>
        </pc:sldMkLst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3903251216" sldId="304"/>
            <ac:spMk id="2" creationId="{4C7CBB4F-F61D-4483-B94C-9F4347175D5B}"/>
          </ac:spMkLst>
        </pc:spChg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3903251216" sldId="304"/>
            <ac:spMk id="3" creationId="{EFB9AA79-CC76-4726-A967-B6BB29268DA4}"/>
          </ac:spMkLst>
        </pc:spChg>
      </pc:sldChg>
      <pc:sldChg chg="modSp 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4019950493" sldId="305"/>
        </pc:sldMkLst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4019950493" sldId="305"/>
            <ac:spMk id="2" creationId="{CAE63A2E-6875-432D-A2AB-EF8AAA95AC6B}"/>
          </ac:spMkLst>
        </pc:spChg>
      </pc:sldChg>
      <pc:sldChg chg="modSp 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3266518208" sldId="306"/>
        </pc:sldMkLst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3266518208" sldId="306"/>
            <ac:spMk id="2" creationId="{A7531474-79D8-486E-9E4B-106D2F8FC056}"/>
          </ac:spMkLst>
        </pc:spChg>
      </pc:sldChg>
      <pc:sldChg chg="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3744742989" sldId="336"/>
        </pc:sldMkLst>
      </pc:sldChg>
      <pc:sldChg chg="modSp del mod modClrScheme chgLayout">
        <pc:chgData name="Stanton, Lisa" userId="S::lstanton@roguecc.edu::2038d1d4-c63b-4e33-a40b-fa604333a539" providerId="AD" clId="Web-{6CD22CDC-492E-4191-8FFC-62FCA41D5377}" dt="2023-08-21T00:54:16.978" v="918"/>
        <pc:sldMkLst>
          <pc:docMk/>
          <pc:sldMk cId="614528458" sldId="337"/>
        </pc:sldMkLst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614528458" sldId="337"/>
            <ac:spMk id="2" creationId="{A5E07F30-989B-3805-03D8-9423490445D7}"/>
          </ac:spMkLst>
        </pc:spChg>
        <pc:spChg chg="mod ord">
          <ac:chgData name="Stanton, Lisa" userId="S::lstanton@roguecc.edu::2038d1d4-c63b-4e33-a40b-fa604333a539" providerId="AD" clId="Web-{6CD22CDC-492E-4191-8FFC-62FCA41D5377}" dt="2023-08-21T00:34:18.341" v="729"/>
          <ac:spMkLst>
            <pc:docMk/>
            <pc:sldMk cId="614528458" sldId="337"/>
            <ac:spMk id="3" creationId="{F3111888-80D5-EE3D-F79A-3007907F6A88}"/>
          </ac:spMkLst>
        </pc:spChg>
      </pc:sldChg>
      <pc:sldChg chg="addSp delSp modSp mod modClrScheme chgLayout">
        <pc:chgData name="Stanton, Lisa" userId="S::lstanton@roguecc.edu::2038d1d4-c63b-4e33-a40b-fa604333a539" providerId="AD" clId="Web-{6CD22CDC-492E-4191-8FFC-62FCA41D5377}" dt="2023-08-21T02:22:27.052" v="966" actId="1076"/>
        <pc:sldMkLst>
          <pc:docMk/>
          <pc:sldMk cId="3006398455" sldId="338"/>
        </pc:sldMkLst>
        <pc:spChg chg="mod ord">
          <ac:chgData name="Stanton, Lisa" userId="S::lstanton@roguecc.edu::2038d1d4-c63b-4e33-a40b-fa604333a539" providerId="AD" clId="Web-{6CD22CDC-492E-4191-8FFC-62FCA41D5377}" dt="2023-08-21T00:35:37.234" v="730" actId="20577"/>
          <ac:spMkLst>
            <pc:docMk/>
            <pc:sldMk cId="3006398455" sldId="338"/>
            <ac:spMk id="2" creationId="{69129AB4-5DC1-0A35-D230-59674F585C74}"/>
          </ac:spMkLst>
        </pc:spChg>
        <pc:spChg chg="add del mod ord">
          <ac:chgData name="Stanton, Lisa" userId="S::lstanton@roguecc.edu::2038d1d4-c63b-4e33-a40b-fa604333a539" providerId="AD" clId="Web-{6CD22CDC-492E-4191-8FFC-62FCA41D5377}" dt="2023-08-21T02:20:44.795" v="963"/>
          <ac:spMkLst>
            <pc:docMk/>
            <pc:sldMk cId="3006398455" sldId="338"/>
            <ac:spMk id="3" creationId="{BD411F5B-E78C-4758-6457-524FF73ADC5B}"/>
          </ac:spMkLst>
        </pc:spChg>
        <pc:spChg chg="del mod">
          <ac:chgData name="Stanton, Lisa" userId="S::lstanton@roguecc.edu::2038d1d4-c63b-4e33-a40b-fa604333a539" providerId="AD" clId="Web-{6CD22CDC-492E-4191-8FFC-62FCA41D5377}" dt="2023-08-21T00:04:30.316" v="221"/>
          <ac:spMkLst>
            <pc:docMk/>
            <pc:sldMk cId="3006398455" sldId="338"/>
            <ac:spMk id="3" creationId="{C3638737-7622-8EEF-DE2D-C2827487379B}"/>
          </ac:spMkLst>
        </pc:spChg>
        <pc:spChg chg="add mod">
          <ac:chgData name="Stanton, Lisa" userId="S::lstanton@roguecc.edu::2038d1d4-c63b-4e33-a40b-fa604333a539" providerId="AD" clId="Web-{6CD22CDC-492E-4191-8FFC-62FCA41D5377}" dt="2023-08-21T00:02:16.392" v="209"/>
          <ac:spMkLst>
            <pc:docMk/>
            <pc:sldMk cId="3006398455" sldId="338"/>
            <ac:spMk id="19" creationId="{0958A4F0-DAEF-8CEC-C0BC-F27011BB4ADD}"/>
          </ac:spMkLst>
        </pc:spChg>
        <pc:spChg chg="add mod">
          <ac:chgData name="Stanton, Lisa" userId="S::lstanton@roguecc.edu::2038d1d4-c63b-4e33-a40b-fa604333a539" providerId="AD" clId="Web-{6CD22CDC-492E-4191-8FFC-62FCA41D5377}" dt="2023-08-21T00:36:54.032" v="739" actId="1076"/>
          <ac:spMkLst>
            <pc:docMk/>
            <pc:sldMk cId="3006398455" sldId="338"/>
            <ac:spMk id="20" creationId="{D9F339BF-8331-1878-1BA7-4E390AE7CEC0}"/>
          </ac:spMkLst>
        </pc:spChg>
        <pc:spChg chg="add mod">
          <ac:chgData name="Stanton, Lisa" userId="S::lstanton@roguecc.edu::2038d1d4-c63b-4e33-a40b-fa604333a539" providerId="AD" clId="Web-{6CD22CDC-492E-4191-8FFC-62FCA41D5377}" dt="2023-08-21T00:02:21.001" v="211"/>
          <ac:spMkLst>
            <pc:docMk/>
            <pc:sldMk cId="3006398455" sldId="338"/>
            <ac:spMk id="21" creationId="{D22C674B-F1E1-D60F-2CD4-A538A3C467F6}"/>
          </ac:spMkLst>
        </pc:spChg>
        <pc:spChg chg="add del mod">
          <ac:chgData name="Stanton, Lisa" userId="S::lstanton@roguecc.edu::2038d1d4-c63b-4e33-a40b-fa604333a539" providerId="AD" clId="Web-{6CD22CDC-492E-4191-8FFC-62FCA41D5377}" dt="2023-08-21T00:17:12.052" v="458"/>
          <ac:spMkLst>
            <pc:docMk/>
            <pc:sldMk cId="3006398455" sldId="338"/>
            <ac:spMk id="22" creationId="{252C0D09-9FC8-5F8E-EC2C-9421E83E11F2}"/>
          </ac:spMkLst>
        </pc:spChg>
        <pc:spChg chg="add del mod">
          <ac:chgData name="Stanton, Lisa" userId="S::lstanton@roguecc.edu::2038d1d4-c63b-4e33-a40b-fa604333a539" providerId="AD" clId="Web-{6CD22CDC-492E-4191-8FFC-62FCA41D5377}" dt="2023-08-21T00:17:15.645" v="461"/>
          <ac:spMkLst>
            <pc:docMk/>
            <pc:sldMk cId="3006398455" sldId="338"/>
            <ac:spMk id="27" creationId="{E7F85B36-7A71-C273-91CE-6EF04CBA8B60}"/>
          </ac:spMkLst>
        </pc:spChg>
        <pc:spChg chg="add del mod">
          <ac:chgData name="Stanton, Lisa" userId="S::lstanton@roguecc.edu::2038d1d4-c63b-4e33-a40b-fa604333a539" providerId="AD" clId="Web-{6CD22CDC-492E-4191-8FFC-62FCA41D5377}" dt="2023-08-21T00:01:37.907" v="202"/>
          <ac:spMkLst>
            <pc:docMk/>
            <pc:sldMk cId="3006398455" sldId="338"/>
            <ac:spMk id="29" creationId="{CD368BDD-0CDD-4266-F672-FF2315C52310}"/>
          </ac:spMkLst>
        </pc:spChg>
        <pc:spChg chg="add mod">
          <ac:chgData name="Stanton, Lisa" userId="S::lstanton@roguecc.edu::2038d1d4-c63b-4e33-a40b-fa604333a539" providerId="AD" clId="Web-{6CD22CDC-492E-4191-8FFC-62FCA41D5377}" dt="2023-08-21T00:51:02.004" v="898" actId="1076"/>
          <ac:spMkLst>
            <pc:docMk/>
            <pc:sldMk cId="3006398455" sldId="338"/>
            <ac:spMk id="30" creationId="{037DF7EC-F727-6327-BAC7-FEC083F799E6}"/>
          </ac:spMkLst>
        </pc:spChg>
        <pc:spChg chg="add mod">
          <ac:chgData name="Stanton, Lisa" userId="S::lstanton@roguecc.edu::2038d1d4-c63b-4e33-a40b-fa604333a539" providerId="AD" clId="Web-{6CD22CDC-492E-4191-8FFC-62FCA41D5377}" dt="2023-08-21T00:51:02.019" v="899" actId="1076"/>
          <ac:spMkLst>
            <pc:docMk/>
            <pc:sldMk cId="3006398455" sldId="338"/>
            <ac:spMk id="31" creationId="{DA668F64-88FB-7498-428D-9870EB804DFB}"/>
          </ac:spMkLst>
        </pc:spChg>
        <pc:spChg chg="add del mod">
          <ac:chgData name="Stanton, Lisa" userId="S::lstanton@roguecc.edu::2038d1d4-c63b-4e33-a40b-fa604333a539" providerId="AD" clId="Web-{6CD22CDC-492E-4191-8FFC-62FCA41D5377}" dt="2023-08-21T00:04:47.942" v="222"/>
          <ac:spMkLst>
            <pc:docMk/>
            <pc:sldMk cId="3006398455" sldId="338"/>
            <ac:spMk id="33" creationId="{D02B1BFB-1874-5CC0-7EAA-08282956DC4E}"/>
          </ac:spMkLst>
        </pc:spChg>
        <pc:spChg chg="add mod">
          <ac:chgData name="Stanton, Lisa" userId="S::lstanton@roguecc.edu::2038d1d4-c63b-4e33-a40b-fa604333a539" providerId="AD" clId="Web-{6CD22CDC-492E-4191-8FFC-62FCA41D5377}" dt="2023-08-21T00:51:08.004" v="901" actId="1076"/>
          <ac:spMkLst>
            <pc:docMk/>
            <pc:sldMk cId="3006398455" sldId="338"/>
            <ac:spMk id="37" creationId="{E33119AD-4307-16E3-46B5-172F2D0BF77A}"/>
          </ac:spMkLst>
        </pc:spChg>
        <pc:spChg chg="add mod">
          <ac:chgData name="Stanton, Lisa" userId="S::lstanton@roguecc.edu::2038d1d4-c63b-4e33-a40b-fa604333a539" providerId="AD" clId="Web-{6CD22CDC-492E-4191-8FFC-62FCA41D5377}" dt="2023-08-21T00:51:02.035" v="900" actId="1076"/>
          <ac:spMkLst>
            <pc:docMk/>
            <pc:sldMk cId="3006398455" sldId="338"/>
            <ac:spMk id="38" creationId="{63815599-92FB-4470-3651-A90F50D5C6AB}"/>
          </ac:spMkLst>
        </pc:spChg>
        <pc:spChg chg="add mod">
          <ac:chgData name="Stanton, Lisa" userId="S::lstanton@roguecc.edu::2038d1d4-c63b-4e33-a40b-fa604333a539" providerId="AD" clId="Web-{6CD22CDC-492E-4191-8FFC-62FCA41D5377}" dt="2023-08-21T00:52:06.755" v="904" actId="1076"/>
          <ac:spMkLst>
            <pc:docMk/>
            <pc:sldMk cId="3006398455" sldId="338"/>
            <ac:spMk id="39" creationId="{A3CC4254-B4D1-24AE-8B46-425ACEF6E586}"/>
          </ac:spMkLst>
        </pc:spChg>
        <pc:spChg chg="add mod">
          <ac:chgData name="Stanton, Lisa" userId="S::lstanton@roguecc.edu::2038d1d4-c63b-4e33-a40b-fa604333a539" providerId="AD" clId="Web-{6CD22CDC-492E-4191-8FFC-62FCA41D5377}" dt="2023-08-21T00:52:06.771" v="905" actId="1076"/>
          <ac:spMkLst>
            <pc:docMk/>
            <pc:sldMk cId="3006398455" sldId="338"/>
            <ac:spMk id="40" creationId="{02F8EE8B-BE2F-B7EA-9A22-8A625AC6E6D5}"/>
          </ac:spMkLst>
        </pc:spChg>
        <pc:spChg chg="add mod">
          <ac:chgData name="Stanton, Lisa" userId="S::lstanton@roguecc.edu::2038d1d4-c63b-4e33-a40b-fa604333a539" providerId="AD" clId="Web-{6CD22CDC-492E-4191-8FFC-62FCA41D5377}" dt="2023-08-21T00:52:06.786" v="906" actId="1076"/>
          <ac:spMkLst>
            <pc:docMk/>
            <pc:sldMk cId="3006398455" sldId="338"/>
            <ac:spMk id="41" creationId="{89A1FF34-EA73-346A-5F72-8B22B2C94E57}"/>
          </ac:spMkLst>
        </pc:spChg>
        <pc:spChg chg="add mod">
          <ac:chgData name="Stanton, Lisa" userId="S::lstanton@roguecc.edu::2038d1d4-c63b-4e33-a40b-fa604333a539" providerId="AD" clId="Web-{6CD22CDC-492E-4191-8FFC-62FCA41D5377}" dt="2023-08-21T00:43:24.634" v="798" actId="1076"/>
          <ac:spMkLst>
            <pc:docMk/>
            <pc:sldMk cId="3006398455" sldId="338"/>
            <ac:spMk id="42" creationId="{4D54EA63-FBF0-CB6D-E94E-43CC53AEF61E}"/>
          </ac:spMkLst>
        </pc:spChg>
        <pc:spChg chg="add mod">
          <ac:chgData name="Stanton, Lisa" userId="S::lstanton@roguecc.edu::2038d1d4-c63b-4e33-a40b-fa604333a539" providerId="AD" clId="Web-{6CD22CDC-492E-4191-8FFC-62FCA41D5377}" dt="2023-08-21T00:53:37.086" v="913" actId="1076"/>
          <ac:spMkLst>
            <pc:docMk/>
            <pc:sldMk cId="3006398455" sldId="338"/>
            <ac:spMk id="43" creationId="{99A1B658-884A-FBCD-7915-B45A0349428F}"/>
          </ac:spMkLst>
        </pc:spChg>
        <pc:spChg chg="add mod">
          <ac:chgData name="Stanton, Lisa" userId="S::lstanton@roguecc.edu::2038d1d4-c63b-4e33-a40b-fa604333a539" providerId="AD" clId="Web-{6CD22CDC-492E-4191-8FFC-62FCA41D5377}" dt="2023-08-21T00:53:37.102" v="914" actId="1076"/>
          <ac:spMkLst>
            <pc:docMk/>
            <pc:sldMk cId="3006398455" sldId="338"/>
            <ac:spMk id="44" creationId="{94E2EA09-C4ED-9DC6-4E09-58995D755C5C}"/>
          </ac:spMkLst>
        </pc:spChg>
        <pc:spChg chg="add mod">
          <ac:chgData name="Stanton, Lisa" userId="S::lstanton@roguecc.edu::2038d1d4-c63b-4e33-a40b-fa604333a539" providerId="AD" clId="Web-{6CD22CDC-492E-4191-8FFC-62FCA41D5377}" dt="2023-08-21T00:53:37.118" v="915" actId="1076"/>
          <ac:spMkLst>
            <pc:docMk/>
            <pc:sldMk cId="3006398455" sldId="338"/>
            <ac:spMk id="45" creationId="{1741DD9F-C92F-D88D-32FC-9C13D2FDD260}"/>
          </ac:spMkLst>
        </pc:spChg>
        <pc:spChg chg="mod topLvl">
          <ac:chgData name="Stanton, Lisa" userId="S::lstanton@roguecc.edu::2038d1d4-c63b-4e33-a40b-fa604333a539" providerId="AD" clId="Web-{6CD22CDC-492E-4191-8FFC-62FCA41D5377}" dt="2023-08-21T00:45:36.903" v="831" actId="1076"/>
          <ac:spMkLst>
            <pc:docMk/>
            <pc:sldMk cId="3006398455" sldId="338"/>
            <ac:spMk id="48" creationId="{2846CEF9-CAED-E159-3111-108E1F871783}"/>
          </ac:spMkLst>
        </pc:spChg>
        <pc:spChg chg="mod topLvl">
          <ac:chgData name="Stanton, Lisa" userId="S::lstanton@roguecc.edu::2038d1d4-c63b-4e33-a40b-fa604333a539" providerId="AD" clId="Web-{6CD22CDC-492E-4191-8FFC-62FCA41D5377}" dt="2023-08-21T00:45:36.918" v="833" actId="1076"/>
          <ac:spMkLst>
            <pc:docMk/>
            <pc:sldMk cId="3006398455" sldId="338"/>
            <ac:spMk id="50" creationId="{2409476F-DBB5-A914-A288-B3200BDACE82}"/>
          </ac:spMkLst>
        </pc:spChg>
        <pc:spChg chg="mod topLvl">
          <ac:chgData name="Stanton, Lisa" userId="S::lstanton@roguecc.edu::2038d1d4-c63b-4e33-a40b-fa604333a539" providerId="AD" clId="Web-{6CD22CDC-492E-4191-8FFC-62FCA41D5377}" dt="2023-08-21T00:45:36.934" v="834" actId="1076"/>
          <ac:spMkLst>
            <pc:docMk/>
            <pc:sldMk cId="3006398455" sldId="338"/>
            <ac:spMk id="51" creationId="{9A454C1D-24DC-7692-5DC6-0A7959DD1F60}"/>
          </ac:spMkLst>
        </pc:spChg>
        <pc:spChg chg="mod topLvl">
          <ac:chgData name="Stanton, Lisa" userId="S::lstanton@roguecc.edu::2038d1d4-c63b-4e33-a40b-fa604333a539" providerId="AD" clId="Web-{6CD22CDC-492E-4191-8FFC-62FCA41D5377}" dt="2023-08-21T00:45:36.950" v="835" actId="1076"/>
          <ac:spMkLst>
            <pc:docMk/>
            <pc:sldMk cId="3006398455" sldId="338"/>
            <ac:spMk id="52" creationId="{E90A19A5-1C7C-21D5-4D3D-4398E6010C70}"/>
          </ac:spMkLst>
        </pc:spChg>
        <pc:spChg chg="mod">
          <ac:chgData name="Stanton, Lisa" userId="S::lstanton@roguecc.edu::2038d1d4-c63b-4e33-a40b-fa604333a539" providerId="AD" clId="Web-{6CD22CDC-492E-4191-8FFC-62FCA41D5377}" dt="2023-08-21T00:31:43.166" v="720" actId="1076"/>
          <ac:spMkLst>
            <pc:docMk/>
            <pc:sldMk cId="3006398455" sldId="338"/>
            <ac:spMk id="56" creationId="{1C81EF35-7090-7B0D-3191-F271179CA16E}"/>
          </ac:spMkLst>
        </pc:spChg>
        <pc:spChg chg="mod">
          <ac:chgData name="Stanton, Lisa" userId="S::lstanton@roguecc.edu::2038d1d4-c63b-4e33-a40b-fa604333a539" providerId="AD" clId="Web-{6CD22CDC-492E-4191-8FFC-62FCA41D5377}" dt="2023-08-21T00:53:53.337" v="916" actId="1076"/>
          <ac:spMkLst>
            <pc:docMk/>
            <pc:sldMk cId="3006398455" sldId="338"/>
            <ac:spMk id="57" creationId="{B25D7018-77F9-E17D-57C5-467D0B59232A}"/>
          </ac:spMkLst>
        </pc:spChg>
        <pc:spChg chg="mod">
          <ac:chgData name="Stanton, Lisa" userId="S::lstanton@roguecc.edu::2038d1d4-c63b-4e33-a40b-fa604333a539" providerId="AD" clId="Web-{6CD22CDC-492E-4191-8FFC-62FCA41D5377}" dt="2023-08-21T00:31:43.213" v="722" actId="1076"/>
          <ac:spMkLst>
            <pc:docMk/>
            <pc:sldMk cId="3006398455" sldId="338"/>
            <ac:spMk id="58" creationId="{EA9989FF-D9D3-F34B-9CBF-BA1151272086}"/>
          </ac:spMkLst>
        </pc:spChg>
        <pc:spChg chg="add mod">
          <ac:chgData name="Stanton, Lisa" userId="S::lstanton@roguecc.edu::2038d1d4-c63b-4e33-a40b-fa604333a539" providerId="AD" clId="Web-{6CD22CDC-492E-4191-8FFC-62FCA41D5377}" dt="2023-08-21T00:47:20.186" v="843" actId="1076"/>
          <ac:spMkLst>
            <pc:docMk/>
            <pc:sldMk cId="3006398455" sldId="338"/>
            <ac:spMk id="65" creationId="{C4C9BE73-36DC-AF15-44EE-40942DD7FC72}"/>
          </ac:spMkLst>
        </pc:spChg>
        <pc:spChg chg="add mod">
          <ac:chgData name="Stanton, Lisa" userId="S::lstanton@roguecc.edu::2038d1d4-c63b-4e33-a40b-fa604333a539" providerId="AD" clId="Web-{6CD22CDC-492E-4191-8FFC-62FCA41D5377}" dt="2023-08-21T00:47:36.187" v="845" actId="14100"/>
          <ac:spMkLst>
            <pc:docMk/>
            <pc:sldMk cId="3006398455" sldId="338"/>
            <ac:spMk id="66" creationId="{39F320E0-EE43-4649-C918-7C3BD9C92C04}"/>
          </ac:spMkLst>
        </pc:spChg>
        <pc:spChg chg="add mod">
          <ac:chgData name="Stanton, Lisa" userId="S::lstanton@roguecc.edu::2038d1d4-c63b-4e33-a40b-fa604333a539" providerId="AD" clId="Web-{6CD22CDC-492E-4191-8FFC-62FCA41D5377}" dt="2023-08-21T00:49:14.345" v="856" actId="1076"/>
          <ac:spMkLst>
            <pc:docMk/>
            <pc:sldMk cId="3006398455" sldId="338"/>
            <ac:spMk id="70" creationId="{F5CCE4FB-0C6E-6090-A52B-55AE8158F78F}"/>
          </ac:spMkLst>
        </pc:spChg>
        <pc:spChg chg="add mod">
          <ac:chgData name="Stanton, Lisa" userId="S::lstanton@roguecc.edu::2038d1d4-c63b-4e33-a40b-fa604333a539" providerId="AD" clId="Web-{6CD22CDC-492E-4191-8FFC-62FCA41D5377}" dt="2023-08-21T00:49:35.517" v="884" actId="20577"/>
          <ac:spMkLst>
            <pc:docMk/>
            <pc:sldMk cId="3006398455" sldId="338"/>
            <ac:spMk id="71" creationId="{7240601F-4FA8-4115-38EA-EDF0577CA6EC}"/>
          </ac:spMkLst>
        </pc:spChg>
        <pc:grpChg chg="add mod">
          <ac:chgData name="Stanton, Lisa" userId="S::lstanton@roguecc.edu::2038d1d4-c63b-4e33-a40b-fa604333a539" providerId="AD" clId="Web-{6CD22CDC-492E-4191-8FFC-62FCA41D5377}" dt="2023-08-21T02:22:19.020" v="965" actId="1076"/>
          <ac:grpSpMkLst>
            <pc:docMk/>
            <pc:sldMk cId="3006398455" sldId="338"/>
            <ac:grpSpMk id="4" creationId="{1BF39E79-2AC4-7357-94BA-5A4ED0071AF4}"/>
          </ac:grpSpMkLst>
        </pc:grpChg>
        <pc:grpChg chg="add mod">
          <ac:chgData name="Stanton, Lisa" userId="S::lstanton@roguecc.edu::2038d1d4-c63b-4e33-a40b-fa604333a539" providerId="AD" clId="Web-{6CD22CDC-492E-4191-8FFC-62FCA41D5377}" dt="2023-08-21T00:43:39.369" v="800" actId="1076"/>
          <ac:grpSpMkLst>
            <pc:docMk/>
            <pc:sldMk cId="3006398455" sldId="338"/>
            <ac:grpSpMk id="46" creationId="{AAD3F752-634D-395F-E53B-21C2538DDC37}"/>
          </ac:grpSpMkLst>
        </pc:grpChg>
        <pc:grpChg chg="add del mod">
          <ac:chgData name="Stanton, Lisa" userId="S::lstanton@roguecc.edu::2038d1d4-c63b-4e33-a40b-fa604333a539" providerId="AD" clId="Web-{6CD22CDC-492E-4191-8FFC-62FCA41D5377}" dt="2023-08-21T00:19:17.023" v="482"/>
          <ac:grpSpMkLst>
            <pc:docMk/>
            <pc:sldMk cId="3006398455" sldId="338"/>
            <ac:grpSpMk id="47" creationId="{11C41F89-7F05-1DD6-9861-7A0956A542AB}"/>
          </ac:grpSpMkLst>
        </pc:grpChg>
        <pc:grpChg chg="add mod">
          <ac:chgData name="Stanton, Lisa" userId="S::lstanton@roguecc.edu::2038d1d4-c63b-4e33-a40b-fa604333a539" providerId="AD" clId="Web-{6CD22CDC-492E-4191-8FFC-62FCA41D5377}" dt="2023-08-21T00:47:45.734" v="846" actId="1076"/>
          <ac:grpSpMkLst>
            <pc:docMk/>
            <pc:sldMk cId="3006398455" sldId="338"/>
            <ac:grpSpMk id="53" creationId="{DB92EB60-4011-DDF4-B4C1-6C05B4769AC7}"/>
          </ac:grpSpMkLst>
        </pc:grpChg>
        <pc:grpChg chg="add del">
          <ac:chgData name="Stanton, Lisa" userId="S::lstanton@roguecc.edu::2038d1d4-c63b-4e33-a40b-fa604333a539" providerId="AD" clId="Web-{6CD22CDC-492E-4191-8FFC-62FCA41D5377}" dt="2023-08-21T00:18:52.710" v="478"/>
          <ac:grpSpMkLst>
            <pc:docMk/>
            <pc:sldMk cId="3006398455" sldId="338"/>
            <ac:grpSpMk id="59" creationId="{2CE5524F-FDAC-E453-7736-EA37FFAAFC35}"/>
          </ac:grpSpMkLst>
        </pc:grpChg>
        <pc:grpChg chg="add mod">
          <ac:chgData name="Stanton, Lisa" userId="S::lstanton@roguecc.edu::2038d1d4-c63b-4e33-a40b-fa604333a539" providerId="AD" clId="Web-{6CD22CDC-492E-4191-8FFC-62FCA41D5377}" dt="2023-08-21T00:43:08.962" v="797" actId="1076"/>
          <ac:grpSpMkLst>
            <pc:docMk/>
            <pc:sldMk cId="3006398455" sldId="338"/>
            <ac:grpSpMk id="67" creationId="{CB2397BB-9BFB-2B8D-1872-D620D1EC4776}"/>
          </ac:grpSpMkLst>
        </pc:grpChg>
        <pc:grpChg chg="add">
          <ac:chgData name="Stanton, Lisa" userId="S::lstanton@roguecc.edu::2038d1d4-c63b-4e33-a40b-fa604333a539" providerId="AD" clId="Web-{6CD22CDC-492E-4191-8FFC-62FCA41D5377}" dt="2023-08-21T00:45:42.122" v="836"/>
          <ac:grpSpMkLst>
            <pc:docMk/>
            <pc:sldMk cId="3006398455" sldId="338"/>
            <ac:grpSpMk id="68" creationId="{42A10CC3-0706-5295-67B6-919D87F2CAC5}"/>
          </ac:grpSpMkLst>
        </pc:grpChg>
        <pc:graphicFrameChg chg="add del mod modGraphic">
          <ac:chgData name="Stanton, Lisa" userId="S::lstanton@roguecc.edu::2038d1d4-c63b-4e33-a40b-fa604333a539" providerId="AD" clId="Web-{6CD22CDC-492E-4191-8FFC-62FCA41D5377}" dt="2023-08-20T23:34:13.573" v="59"/>
          <ac:graphicFrameMkLst>
            <pc:docMk/>
            <pc:sldMk cId="3006398455" sldId="338"/>
            <ac:graphicFrameMk id="4" creationId="{5C6A10C9-438B-8017-182C-2DDCB3C9B457}"/>
          </ac:graphicFrameMkLst>
        </pc:graphicFrameChg>
        <pc:picChg chg="add mod ord">
          <ac:chgData name="Stanton, Lisa" userId="S::lstanton@roguecc.edu::2038d1d4-c63b-4e33-a40b-fa604333a539" providerId="AD" clId="Web-{6CD22CDC-492E-4191-8FFC-62FCA41D5377}" dt="2023-08-21T00:07:05.054" v="227"/>
          <ac:picMkLst>
            <pc:docMk/>
            <pc:sldMk cId="3006398455" sldId="338"/>
            <ac:picMk id="34" creationId="{61C9D331-795A-FA98-6266-F4F4CE43609C}"/>
          </ac:picMkLst>
        </pc:picChg>
        <pc:picChg chg="add del">
          <ac:chgData name="Stanton, Lisa" userId="S::lstanton@roguecc.edu::2038d1d4-c63b-4e33-a40b-fa604333a539" providerId="AD" clId="Web-{6CD22CDC-492E-4191-8FFC-62FCA41D5377}" dt="2023-08-21T00:13:37.766" v="417"/>
          <ac:picMkLst>
            <pc:docMk/>
            <pc:sldMk cId="3006398455" sldId="338"/>
            <ac:picMk id="36" creationId="{8F0AE02C-258F-F71C-BCA7-62C4138370D5}"/>
          </ac:picMkLst>
        </pc:picChg>
        <pc:cxnChg chg="add mod">
          <ac:chgData name="Stanton, Lisa" userId="S::lstanton@roguecc.edu::2038d1d4-c63b-4e33-a40b-fa604333a539" providerId="AD" clId="Web-{6CD22CDC-492E-4191-8FFC-62FCA41D5377}" dt="2023-08-21T02:22:27.052" v="966" actId="1076"/>
          <ac:cxnSpMkLst>
            <pc:docMk/>
            <pc:sldMk cId="3006398455" sldId="338"/>
            <ac:cxnSpMk id="18" creationId="{105707D1-6694-B416-BDA3-0F26964CAE95}"/>
          </ac:cxnSpMkLst>
        </pc:cxnChg>
        <pc:cxnChg chg="add mod">
          <ac:chgData name="Stanton, Lisa" userId="S::lstanton@roguecc.edu::2038d1d4-c63b-4e33-a40b-fa604333a539" providerId="AD" clId="Web-{6CD22CDC-492E-4191-8FFC-62FCA41D5377}" dt="2023-08-21T00:50:51.941" v="897" actId="14100"/>
          <ac:cxnSpMkLst>
            <pc:docMk/>
            <pc:sldMk cId="3006398455" sldId="338"/>
            <ac:cxnSpMk id="23" creationId="{7276C76D-D3DF-3CD6-2138-F35C27AB8139}"/>
          </ac:cxnSpMkLst>
        </pc:cxnChg>
        <pc:cxnChg chg="add mod">
          <ac:chgData name="Stanton, Lisa" userId="S::lstanton@roguecc.edu::2038d1d4-c63b-4e33-a40b-fa604333a539" providerId="AD" clId="Web-{6CD22CDC-492E-4191-8FFC-62FCA41D5377}" dt="2023-08-21T00:51:53.364" v="903" actId="14100"/>
          <ac:cxnSpMkLst>
            <pc:docMk/>
            <pc:sldMk cId="3006398455" sldId="338"/>
            <ac:cxnSpMk id="24" creationId="{4415DA13-342C-0580-0349-0D3BDC489EC0}"/>
          </ac:cxnSpMkLst>
        </pc:cxnChg>
        <pc:cxnChg chg="add mod">
          <ac:chgData name="Stanton, Lisa" userId="S::lstanton@roguecc.edu::2038d1d4-c63b-4e33-a40b-fa604333a539" providerId="AD" clId="Web-{6CD22CDC-492E-4191-8FFC-62FCA41D5377}" dt="2023-08-21T00:53:26.352" v="912" actId="1076"/>
          <ac:cxnSpMkLst>
            <pc:docMk/>
            <pc:sldMk cId="3006398455" sldId="338"/>
            <ac:cxnSpMk id="25" creationId="{DDDB92BB-B96D-6869-F74C-1DF4319A14A1}"/>
          </ac:cxnSpMkLst>
        </pc:cxnChg>
        <pc:cxnChg chg="add del mod">
          <ac:chgData name="Stanton, Lisa" userId="S::lstanton@roguecc.edu::2038d1d4-c63b-4e33-a40b-fa604333a539" providerId="AD" clId="Web-{6CD22CDC-492E-4191-8FFC-62FCA41D5377}" dt="2023-08-21T00:17:13.505" v="459"/>
          <ac:cxnSpMkLst>
            <pc:docMk/>
            <pc:sldMk cId="3006398455" sldId="338"/>
            <ac:cxnSpMk id="26" creationId="{C6B0FF81-B8F3-D012-8728-DD664397709D}"/>
          </ac:cxnSpMkLst>
        </pc:cxnChg>
        <pc:cxnChg chg="add del mod">
          <ac:chgData name="Stanton, Lisa" userId="S::lstanton@roguecc.edu::2038d1d4-c63b-4e33-a40b-fa604333a539" providerId="AD" clId="Web-{6CD22CDC-492E-4191-8FFC-62FCA41D5377}" dt="2023-08-21T00:17:14.599" v="460"/>
          <ac:cxnSpMkLst>
            <pc:docMk/>
            <pc:sldMk cId="3006398455" sldId="338"/>
            <ac:cxnSpMk id="28" creationId="{B8C58762-9151-200D-6C73-ECBCCEE480C0}"/>
          </ac:cxnSpMkLst>
        </pc:cxnChg>
        <pc:cxnChg chg="mod topLvl">
          <ac:chgData name="Stanton, Lisa" userId="S::lstanton@roguecc.edu::2038d1d4-c63b-4e33-a40b-fa604333a539" providerId="AD" clId="Web-{6CD22CDC-492E-4191-8FFC-62FCA41D5377}" dt="2023-08-21T00:45:36.903" v="832" actId="1076"/>
          <ac:cxnSpMkLst>
            <pc:docMk/>
            <pc:sldMk cId="3006398455" sldId="338"/>
            <ac:cxnSpMk id="49" creationId="{2E47B4E5-3E40-7A04-E614-A5EE50673BBD}"/>
          </ac:cxnSpMkLst>
        </pc:cxnChg>
        <pc:cxnChg chg="mod">
          <ac:chgData name="Stanton, Lisa" userId="S::lstanton@roguecc.edu::2038d1d4-c63b-4e33-a40b-fa604333a539" providerId="AD" clId="Web-{6CD22CDC-492E-4191-8FFC-62FCA41D5377}" dt="2023-08-21T00:31:29.478" v="716" actId="14100"/>
          <ac:cxnSpMkLst>
            <pc:docMk/>
            <pc:sldMk cId="3006398455" sldId="338"/>
            <ac:cxnSpMk id="55" creationId="{82FD03E2-0507-37DC-133E-A0D179B382EB}"/>
          </ac:cxnSpMkLst>
        </pc:cxnChg>
        <pc:cxnChg chg="mod">
          <ac:chgData name="Stanton, Lisa" userId="S::lstanton@roguecc.edu::2038d1d4-c63b-4e33-a40b-fa604333a539" providerId="AD" clId="Web-{6CD22CDC-492E-4191-8FFC-62FCA41D5377}" dt="2023-08-21T00:18:46.507" v="477"/>
          <ac:cxnSpMkLst>
            <pc:docMk/>
            <pc:sldMk cId="3006398455" sldId="338"/>
            <ac:cxnSpMk id="61" creationId="{1976A3D3-ACD7-B51F-E450-2711F0544D7F}"/>
          </ac:cxnSpMkLst>
        </pc:cxnChg>
      </pc:sldChg>
      <pc:sldChg chg="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2277804150" sldId="339"/>
        </pc:sldMkLst>
      </pc:sldChg>
      <pc:sldChg chg="mod modClrScheme chgLayout">
        <pc:chgData name="Stanton, Lisa" userId="S::lstanton@roguecc.edu::2038d1d4-c63b-4e33-a40b-fa604333a539" providerId="AD" clId="Web-{6CD22CDC-492E-4191-8FFC-62FCA41D5377}" dt="2023-08-21T00:34:18.341" v="729"/>
        <pc:sldMkLst>
          <pc:docMk/>
          <pc:sldMk cId="4037756061" sldId="340"/>
        </pc:sldMkLst>
      </pc:sldChg>
      <pc:sldChg chg="addSp delSp modSp new">
        <pc:chgData name="Stanton, Lisa" userId="S::lstanton@roguecc.edu::2038d1d4-c63b-4e33-a40b-fa604333a539" providerId="AD" clId="Web-{6CD22CDC-492E-4191-8FFC-62FCA41D5377}" dt="2023-08-21T02:13:44.058" v="958" actId="1076"/>
        <pc:sldMkLst>
          <pc:docMk/>
          <pc:sldMk cId="814772536" sldId="341"/>
        </pc:sldMkLst>
        <pc:spChg chg="mod">
          <ac:chgData name="Stanton, Lisa" userId="S::lstanton@roguecc.edu::2038d1d4-c63b-4e33-a40b-fa604333a539" providerId="AD" clId="Web-{6CD22CDC-492E-4191-8FFC-62FCA41D5377}" dt="2023-08-21T00:55:10.213" v="921" actId="20577"/>
          <ac:spMkLst>
            <pc:docMk/>
            <pc:sldMk cId="814772536" sldId="341"/>
            <ac:spMk id="2" creationId="{62F1246C-F70C-8B90-F1ED-A30C4419CC90}"/>
          </ac:spMkLst>
        </pc:spChg>
        <pc:spChg chg="del">
          <ac:chgData name="Stanton, Lisa" userId="S::lstanton@roguecc.edu::2038d1d4-c63b-4e33-a40b-fa604333a539" providerId="AD" clId="Web-{6CD22CDC-492E-4191-8FFC-62FCA41D5377}" dt="2023-08-21T01:06:35.463" v="924"/>
          <ac:spMkLst>
            <pc:docMk/>
            <pc:sldMk cId="814772536" sldId="341"/>
            <ac:spMk id="3" creationId="{BBF76DBD-6AFE-6300-F424-E9C43FECAD9F}"/>
          </ac:spMkLst>
        </pc:spChg>
        <pc:spChg chg="add mod">
          <ac:chgData name="Stanton, Lisa" userId="S::lstanton@roguecc.edu::2038d1d4-c63b-4e33-a40b-fa604333a539" providerId="AD" clId="Web-{6CD22CDC-492E-4191-8FFC-62FCA41D5377}" dt="2023-08-21T02:13:41.308" v="957" actId="1076"/>
          <ac:spMkLst>
            <pc:docMk/>
            <pc:sldMk cId="814772536" sldId="341"/>
            <ac:spMk id="3" creationId="{F55F9228-1536-ACCF-3CB8-E236C46081C0}"/>
          </ac:spMkLst>
        </pc:spChg>
        <pc:spChg chg="add mod">
          <ac:chgData name="Stanton, Lisa" userId="S::lstanton@roguecc.edu::2038d1d4-c63b-4e33-a40b-fa604333a539" providerId="AD" clId="Web-{6CD22CDC-492E-4191-8FFC-62FCA41D5377}" dt="2023-08-21T02:06:57.966" v="947" actId="1076"/>
          <ac:spMkLst>
            <pc:docMk/>
            <pc:sldMk cId="814772536" sldId="341"/>
            <ac:spMk id="4" creationId="{12BD1641-6A2D-8635-83CC-89F57D9566FE}"/>
          </ac:spMkLst>
        </pc:spChg>
        <pc:spChg chg="add mod">
          <ac:chgData name="Stanton, Lisa" userId="S::lstanton@roguecc.edu::2038d1d4-c63b-4e33-a40b-fa604333a539" providerId="AD" clId="Web-{6CD22CDC-492E-4191-8FFC-62FCA41D5377}" dt="2023-08-21T01:07:42.433" v="941" actId="1076"/>
          <ac:spMkLst>
            <pc:docMk/>
            <pc:sldMk cId="814772536" sldId="341"/>
            <ac:spMk id="5" creationId="{9D9E5B02-ABEE-E256-0C1F-0BA3D20479DE}"/>
          </ac:spMkLst>
        </pc:spChg>
        <pc:spChg chg="add mod">
          <ac:chgData name="Stanton, Lisa" userId="S::lstanton@roguecc.edu::2038d1d4-c63b-4e33-a40b-fa604333a539" providerId="AD" clId="Web-{6CD22CDC-492E-4191-8FFC-62FCA41D5377}" dt="2023-08-21T02:13:32.854" v="954" actId="1076"/>
          <ac:spMkLst>
            <pc:docMk/>
            <pc:sldMk cId="814772536" sldId="341"/>
            <ac:spMk id="7" creationId="{9A2FFCDD-E82A-8752-C96F-26E708B2B711}"/>
          </ac:spMkLst>
        </pc:spChg>
        <pc:spChg chg="add mod">
          <ac:chgData name="Stanton, Lisa" userId="S::lstanton@roguecc.edu::2038d1d4-c63b-4e33-a40b-fa604333a539" providerId="AD" clId="Web-{6CD22CDC-492E-4191-8FFC-62FCA41D5377}" dt="2023-08-21T02:13:44.058" v="958" actId="1076"/>
          <ac:spMkLst>
            <pc:docMk/>
            <pc:sldMk cId="814772536" sldId="341"/>
            <ac:spMk id="9" creationId="{5E690EC7-DCB0-E041-6A33-FAA90DC87A68}"/>
          </ac:spMkLst>
        </pc:spChg>
        <pc:picChg chg="add mod">
          <ac:chgData name="Stanton, Lisa" userId="S::lstanton@roguecc.edu::2038d1d4-c63b-4e33-a40b-fa604333a539" providerId="AD" clId="Web-{6CD22CDC-492E-4191-8FFC-62FCA41D5377}" dt="2023-08-21T01:07:47.730" v="942"/>
          <ac:picMkLst>
            <pc:docMk/>
            <pc:sldMk cId="814772536" sldId="341"/>
            <ac:picMk id="6" creationId="{04F6BFFC-5B45-0D6B-DB58-C091544FC048}"/>
          </ac:picMkLst>
        </pc:picChg>
        <pc:picChg chg="add mod">
          <ac:chgData name="Stanton, Lisa" userId="S::lstanton@roguecc.edu::2038d1d4-c63b-4e33-a40b-fa604333a539" providerId="AD" clId="Web-{6CD22CDC-492E-4191-8FFC-62FCA41D5377}" dt="2023-08-21T02:12:38.631" v="953"/>
          <ac:picMkLst>
            <pc:docMk/>
            <pc:sldMk cId="814772536" sldId="341"/>
            <ac:picMk id="8" creationId="{FB0ED7FE-8CF1-F868-F675-595974171044}"/>
          </ac:picMkLst>
        </pc:picChg>
      </pc:sldChg>
      <pc:sldChg chg="add del replId">
        <pc:chgData name="Stanton, Lisa" userId="S::lstanton@roguecc.edu::2038d1d4-c63b-4e33-a40b-fa604333a539" providerId="AD" clId="Web-{6CD22CDC-492E-4191-8FFC-62FCA41D5377}" dt="2023-08-20T23:38:01.344" v="91"/>
        <pc:sldMkLst>
          <pc:docMk/>
          <pc:sldMk cId="872717813" sldId="341"/>
        </pc:sldMkLst>
      </pc:sldChg>
      <pc:sldChg chg="add del replId">
        <pc:chgData name="Stanton, Lisa" userId="S::lstanton@roguecc.edu::2038d1d4-c63b-4e33-a40b-fa604333a539" providerId="AD" clId="Web-{6CD22CDC-492E-4191-8FFC-62FCA41D5377}" dt="2023-08-20T23:38:03.953" v="93"/>
        <pc:sldMkLst>
          <pc:docMk/>
          <pc:sldMk cId="3545312330" sldId="342"/>
        </pc:sldMkLst>
      </pc:sldChg>
      <pc:sldChg chg="add del replId">
        <pc:chgData name="Stanton, Lisa" userId="S::lstanton@roguecc.edu::2038d1d4-c63b-4e33-a40b-fa604333a539" providerId="AD" clId="Web-{6CD22CDC-492E-4191-8FFC-62FCA41D5377}" dt="2023-08-20T23:38:02.828" v="92"/>
        <pc:sldMkLst>
          <pc:docMk/>
          <pc:sldMk cId="1118477632" sldId="343"/>
        </pc:sldMkLst>
      </pc:sldChg>
      <pc:sldMasterChg chg="add del addSldLayout delSldLayout">
        <pc:chgData name="Stanton, Lisa" userId="S::lstanton@roguecc.edu::2038d1d4-c63b-4e33-a40b-fa604333a539" providerId="AD" clId="Web-{6CD22CDC-492E-4191-8FFC-62FCA41D5377}" dt="2023-08-21T00:34:18.341" v="729"/>
        <pc:sldMasterMkLst>
          <pc:docMk/>
          <pc:sldMasterMk cId="3735988224" sldId="2147483670"/>
        </pc:sldMasterMkLst>
        <pc:sldLayoutChg chg="add del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3735988224" sldId="2147483670"/>
            <pc:sldLayoutMk cId="1612943747" sldId="2147483671"/>
          </pc:sldLayoutMkLst>
        </pc:sldLayoutChg>
        <pc:sldLayoutChg chg="add del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3735988224" sldId="2147483670"/>
            <pc:sldLayoutMk cId="3927392282" sldId="2147483672"/>
          </pc:sldLayoutMkLst>
        </pc:sldLayoutChg>
        <pc:sldLayoutChg chg="add del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3735988224" sldId="2147483670"/>
            <pc:sldLayoutMk cId="3473637281" sldId="2147483673"/>
          </pc:sldLayoutMkLst>
        </pc:sldLayoutChg>
        <pc:sldLayoutChg chg="add del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3735988224" sldId="2147483670"/>
            <pc:sldLayoutMk cId="1482860983" sldId="2147483674"/>
          </pc:sldLayoutMkLst>
        </pc:sldLayoutChg>
        <pc:sldLayoutChg chg="add del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3735988224" sldId="2147483670"/>
            <pc:sldLayoutMk cId="3108887871" sldId="2147483675"/>
          </pc:sldLayoutMkLst>
        </pc:sldLayoutChg>
        <pc:sldLayoutChg chg="add del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3735988224" sldId="2147483670"/>
            <pc:sldLayoutMk cId="830536584" sldId="2147483676"/>
          </pc:sldLayoutMkLst>
        </pc:sldLayoutChg>
        <pc:sldLayoutChg chg="add del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3735988224" sldId="2147483670"/>
            <pc:sldLayoutMk cId="3676400262" sldId="2147483677"/>
          </pc:sldLayoutMkLst>
        </pc:sldLayoutChg>
        <pc:sldLayoutChg chg="add del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3735988224" sldId="2147483670"/>
            <pc:sldLayoutMk cId="2012042558" sldId="2147483678"/>
          </pc:sldLayoutMkLst>
        </pc:sldLayoutChg>
        <pc:sldLayoutChg chg="add del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3735988224" sldId="2147483670"/>
            <pc:sldLayoutMk cId="1104789379" sldId="2147483679"/>
          </pc:sldLayoutMkLst>
        </pc:sldLayoutChg>
        <pc:sldLayoutChg chg="add del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3735988224" sldId="2147483670"/>
            <pc:sldLayoutMk cId="233698292" sldId="2147483680"/>
          </pc:sldLayoutMkLst>
        </pc:sldLayoutChg>
        <pc:sldLayoutChg chg="add del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3735988224" sldId="2147483670"/>
            <pc:sldLayoutMk cId="4112294130" sldId="2147483681"/>
          </pc:sldLayoutMkLst>
        </pc:sldLayoutChg>
        <pc:sldLayoutChg chg="add del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3735988224" sldId="2147483670"/>
            <pc:sldLayoutMk cId="2526182253" sldId="2147483682"/>
          </pc:sldLayoutMkLst>
        </pc:sldLayoutChg>
        <pc:sldLayoutChg chg="add del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3735988224" sldId="2147483670"/>
            <pc:sldLayoutMk cId="2833707538" sldId="2147483683"/>
          </pc:sldLayoutMkLst>
        </pc:sldLayoutChg>
        <pc:sldLayoutChg chg="add del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3735988224" sldId="2147483670"/>
            <pc:sldLayoutMk cId="385551355" sldId="2147483684"/>
          </pc:sldLayoutMkLst>
        </pc:sldLayoutChg>
        <pc:sldLayoutChg chg="add del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3735988224" sldId="2147483670"/>
            <pc:sldLayoutMk cId="4160586890" sldId="2147483685"/>
          </pc:sldLayoutMkLst>
        </pc:sldLayoutChg>
        <pc:sldLayoutChg chg="add del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3735988224" sldId="2147483670"/>
            <pc:sldLayoutMk cId="1965691002" sldId="2147483686"/>
          </pc:sldLayoutMkLst>
        </pc:sldLayoutChg>
      </pc:sldMasterChg>
      <pc:sldMasterChg chg="add del addSldLayout delSldLayout modSldLayout">
        <pc:chgData name="Stanton, Lisa" userId="S::lstanton@roguecc.edu::2038d1d4-c63b-4e33-a40b-fa604333a539" providerId="AD" clId="Web-{6CD22CDC-492E-4191-8FFC-62FCA41D5377}" dt="2023-08-21T00:34:18.341" v="729"/>
        <pc:sldMasterMkLst>
          <pc:docMk/>
          <pc:sldMasterMk cId="4283328474" sldId="2147483687"/>
        </pc:sldMasterMkLst>
        <pc:sldLayoutChg chg="add del mod replId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4283328474" sldId="2147483687"/>
            <pc:sldLayoutMk cId="774991970" sldId="2147483688"/>
          </pc:sldLayoutMkLst>
        </pc:sldLayoutChg>
        <pc:sldLayoutChg chg="add del mod replId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4283328474" sldId="2147483687"/>
            <pc:sldLayoutMk cId="961366365" sldId="2147483689"/>
          </pc:sldLayoutMkLst>
        </pc:sldLayoutChg>
        <pc:sldLayoutChg chg="add del mod replId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4283328474" sldId="2147483687"/>
            <pc:sldLayoutMk cId="4090471329" sldId="2147483690"/>
          </pc:sldLayoutMkLst>
        </pc:sldLayoutChg>
        <pc:sldLayoutChg chg="add del mod replId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4283328474" sldId="2147483687"/>
            <pc:sldLayoutMk cId="2740934667" sldId="2147483691"/>
          </pc:sldLayoutMkLst>
        </pc:sldLayoutChg>
        <pc:sldLayoutChg chg="add del mod replId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4283328474" sldId="2147483687"/>
            <pc:sldLayoutMk cId="3983381403" sldId="2147483692"/>
          </pc:sldLayoutMkLst>
        </pc:sldLayoutChg>
        <pc:sldLayoutChg chg="add del mod replId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4283328474" sldId="2147483687"/>
            <pc:sldLayoutMk cId="2110038973" sldId="2147483693"/>
          </pc:sldLayoutMkLst>
        </pc:sldLayoutChg>
        <pc:sldLayoutChg chg="add del mod replId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4283328474" sldId="2147483687"/>
            <pc:sldLayoutMk cId="94167963" sldId="2147483694"/>
          </pc:sldLayoutMkLst>
        </pc:sldLayoutChg>
        <pc:sldLayoutChg chg="add del mod replId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4283328474" sldId="2147483687"/>
            <pc:sldLayoutMk cId="3407178045" sldId="2147483695"/>
          </pc:sldLayoutMkLst>
        </pc:sldLayoutChg>
        <pc:sldLayoutChg chg="add del mod replId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4283328474" sldId="2147483687"/>
            <pc:sldLayoutMk cId="3708580448" sldId="2147483696"/>
          </pc:sldLayoutMkLst>
        </pc:sldLayoutChg>
        <pc:sldLayoutChg chg="add del mod replId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4283328474" sldId="2147483687"/>
            <pc:sldLayoutMk cId="1754395302" sldId="2147483697"/>
          </pc:sldLayoutMkLst>
        </pc:sldLayoutChg>
        <pc:sldLayoutChg chg="add del mod replId">
          <pc:chgData name="Stanton, Lisa" userId="S::lstanton@roguecc.edu::2038d1d4-c63b-4e33-a40b-fa604333a539" providerId="AD" clId="Web-{6CD22CDC-492E-4191-8FFC-62FCA41D5377}" dt="2023-08-21T00:34:18.341" v="729"/>
          <pc:sldLayoutMkLst>
            <pc:docMk/>
            <pc:sldMasterMk cId="4283328474" sldId="2147483687"/>
            <pc:sldLayoutMk cId="4216321533" sldId="2147483698"/>
          </pc:sldLayoutMkLst>
        </pc:sldLayoutChg>
      </pc:sldMasterChg>
    </pc:docChg>
  </pc:docChgLst>
  <pc:docChgLst>
    <pc:chgData name="Stanton, Lisa" userId="S::lstanton@roguecc.edu::2038d1d4-c63b-4e33-a40b-fa604333a539" providerId="AD" clId="Web-{366666FA-9951-A9CF-7AE0-8A38F3C24945}"/>
    <pc:docChg chg="modSld">
      <pc:chgData name="Stanton, Lisa" userId="S::lstanton@roguecc.edu::2038d1d4-c63b-4e33-a40b-fa604333a539" providerId="AD" clId="Web-{366666FA-9951-A9CF-7AE0-8A38F3C24945}" dt="2023-08-21T02:53:27.807" v="40"/>
      <pc:docMkLst>
        <pc:docMk/>
      </pc:docMkLst>
      <pc:sldChg chg="addSp delSp modSp">
        <pc:chgData name="Stanton, Lisa" userId="S::lstanton@roguecc.edu::2038d1d4-c63b-4e33-a40b-fa604333a539" providerId="AD" clId="Web-{366666FA-9951-A9CF-7AE0-8A38F3C24945}" dt="2023-08-21T02:53:27.807" v="40"/>
        <pc:sldMkLst>
          <pc:docMk/>
          <pc:sldMk cId="3381649203" sldId="342"/>
        </pc:sldMkLst>
        <pc:spChg chg="add del">
          <ac:chgData name="Stanton, Lisa" userId="S::lstanton@roguecc.edu::2038d1d4-c63b-4e33-a40b-fa604333a539" providerId="AD" clId="Web-{366666FA-9951-A9CF-7AE0-8A38F3C24945}" dt="2023-08-21T02:53:27.807" v="40"/>
          <ac:spMkLst>
            <pc:docMk/>
            <pc:sldMk cId="3381649203" sldId="342"/>
            <ac:spMk id="2" creationId="{C6CEE0F6-E1D5-FC0A-0FE5-4616E6516478}"/>
          </ac:spMkLst>
        </pc:spChg>
        <pc:spChg chg="add mod">
          <ac:chgData name="Stanton, Lisa" userId="S::lstanton@roguecc.edu::2038d1d4-c63b-4e33-a40b-fa604333a539" providerId="AD" clId="Web-{366666FA-9951-A9CF-7AE0-8A38F3C24945}" dt="2023-08-21T02:53:03.805" v="34" actId="1076"/>
          <ac:spMkLst>
            <pc:docMk/>
            <pc:sldMk cId="3381649203" sldId="342"/>
            <ac:spMk id="3" creationId="{ED817C73-D395-9D44-04D5-9027E9D12C1D}"/>
          </ac:spMkLst>
        </pc:spChg>
        <pc:spChg chg="add mod">
          <ac:chgData name="Stanton, Lisa" userId="S::lstanton@roguecc.edu::2038d1d4-c63b-4e33-a40b-fa604333a539" providerId="AD" clId="Web-{366666FA-9951-A9CF-7AE0-8A38F3C24945}" dt="2023-08-21T02:53:09.556" v="38" actId="1076"/>
          <ac:spMkLst>
            <pc:docMk/>
            <pc:sldMk cId="3381649203" sldId="342"/>
            <ac:spMk id="4" creationId="{E86B90DB-E9FC-9546-3FCF-1A35EA9AF6D9}"/>
          </ac:spMkLst>
        </pc:spChg>
        <pc:spChg chg="add mod">
          <ac:chgData name="Stanton, Lisa" userId="S::lstanton@roguecc.edu::2038d1d4-c63b-4e33-a40b-fa604333a539" providerId="AD" clId="Web-{366666FA-9951-A9CF-7AE0-8A38F3C24945}" dt="2023-08-21T02:53:09.556" v="37" actId="1076"/>
          <ac:spMkLst>
            <pc:docMk/>
            <pc:sldMk cId="3381649203" sldId="342"/>
            <ac:spMk id="5" creationId="{1500BDAA-E8F7-46A2-393B-81061B609905}"/>
          </ac:spMkLst>
        </pc:spChg>
        <pc:spChg chg="add mod">
          <ac:chgData name="Stanton, Lisa" userId="S::lstanton@roguecc.edu::2038d1d4-c63b-4e33-a40b-fa604333a539" providerId="AD" clId="Web-{366666FA-9951-A9CF-7AE0-8A38F3C24945}" dt="2023-08-21T02:53:09.556" v="39" actId="1076"/>
          <ac:spMkLst>
            <pc:docMk/>
            <pc:sldMk cId="3381649203" sldId="342"/>
            <ac:spMk id="6" creationId="{A2483DCB-2658-0DB9-2B7F-9FE215EA487F}"/>
          </ac:spMkLst>
        </pc:spChg>
        <pc:spChg chg="add mod">
          <ac:chgData name="Stanton, Lisa" userId="S::lstanton@roguecc.edu::2038d1d4-c63b-4e33-a40b-fa604333a539" providerId="AD" clId="Web-{366666FA-9951-A9CF-7AE0-8A38F3C24945}" dt="2023-08-21T02:52:58.821" v="32" actId="14100"/>
          <ac:spMkLst>
            <pc:docMk/>
            <pc:sldMk cId="3381649203" sldId="342"/>
            <ac:spMk id="7" creationId="{BDA1BC31-1364-77C8-872F-5E58F0629975}"/>
          </ac:spMkLst>
        </pc:spChg>
        <pc:spChg chg="add del">
          <ac:chgData name="Stanton, Lisa" userId="S::lstanton@roguecc.edu::2038d1d4-c63b-4e33-a40b-fa604333a539" providerId="AD" clId="Web-{366666FA-9951-A9CF-7AE0-8A38F3C24945}" dt="2023-08-21T02:52:07.333" v="13"/>
          <ac:spMkLst>
            <pc:docMk/>
            <pc:sldMk cId="3381649203" sldId="342"/>
            <ac:spMk id="8" creationId="{0F8B4CE9-AEBC-D72D-4A10-6A8A5A801379}"/>
          </ac:spMkLst>
        </pc:spChg>
        <pc:spChg chg="del">
          <ac:chgData name="Stanton, Lisa" userId="S::lstanton@roguecc.edu::2038d1d4-c63b-4e33-a40b-fa604333a539" providerId="AD" clId="Web-{366666FA-9951-A9CF-7AE0-8A38F3C24945}" dt="2023-08-21T02:51:35.971" v="5"/>
          <ac:spMkLst>
            <pc:docMk/>
            <pc:sldMk cId="3381649203" sldId="342"/>
            <ac:spMk id="653" creationId="{7D11DA8D-CC6C-3720-0B22-0F5863D47AC9}"/>
          </ac:spMkLst>
        </pc:spChg>
        <pc:spChg chg="del">
          <ac:chgData name="Stanton, Lisa" userId="S::lstanton@roguecc.edu::2038d1d4-c63b-4e33-a40b-fa604333a539" providerId="AD" clId="Web-{366666FA-9951-A9CF-7AE0-8A38F3C24945}" dt="2023-08-21T02:51:35.971" v="4"/>
          <ac:spMkLst>
            <pc:docMk/>
            <pc:sldMk cId="3381649203" sldId="342"/>
            <ac:spMk id="654" creationId="{69243833-8B48-F8F6-B922-2AEF5B5A8B0A}"/>
          </ac:spMkLst>
        </pc:spChg>
        <pc:spChg chg="del">
          <ac:chgData name="Stanton, Lisa" userId="S::lstanton@roguecc.edu::2038d1d4-c63b-4e33-a40b-fa604333a539" providerId="AD" clId="Web-{366666FA-9951-A9CF-7AE0-8A38F3C24945}" dt="2023-08-21T02:51:35.971" v="3"/>
          <ac:spMkLst>
            <pc:docMk/>
            <pc:sldMk cId="3381649203" sldId="342"/>
            <ac:spMk id="655" creationId="{150DAAA2-F3CC-781F-00DC-72C833739382}"/>
          </ac:spMkLst>
        </pc:spChg>
        <pc:spChg chg="del">
          <ac:chgData name="Stanton, Lisa" userId="S::lstanton@roguecc.edu::2038d1d4-c63b-4e33-a40b-fa604333a539" providerId="AD" clId="Web-{366666FA-9951-A9CF-7AE0-8A38F3C24945}" dt="2023-08-21T02:51:35.971" v="2"/>
          <ac:spMkLst>
            <pc:docMk/>
            <pc:sldMk cId="3381649203" sldId="342"/>
            <ac:spMk id="656" creationId="{AE4724FA-623B-5CB0-03D6-B51B90B9788B}"/>
          </ac:spMkLst>
        </pc:spChg>
        <pc:spChg chg="del">
          <ac:chgData name="Stanton, Lisa" userId="S::lstanton@roguecc.edu::2038d1d4-c63b-4e33-a40b-fa604333a539" providerId="AD" clId="Web-{366666FA-9951-A9CF-7AE0-8A38F3C24945}" dt="2023-08-21T02:51:35.971" v="1"/>
          <ac:spMkLst>
            <pc:docMk/>
            <pc:sldMk cId="3381649203" sldId="342"/>
            <ac:spMk id="657" creationId="{795380C1-5E7D-88D5-87FA-7666DE4F1911}"/>
          </ac:spMkLst>
        </pc:spChg>
        <pc:spChg chg="del">
          <ac:chgData name="Stanton, Lisa" userId="S::lstanton@roguecc.edu::2038d1d4-c63b-4e33-a40b-fa604333a539" providerId="AD" clId="Web-{366666FA-9951-A9CF-7AE0-8A38F3C24945}" dt="2023-08-21T02:51:35.971" v="0"/>
          <ac:spMkLst>
            <pc:docMk/>
            <pc:sldMk cId="3381649203" sldId="342"/>
            <ac:spMk id="658" creationId="{ACAC7985-78E9-89E8-7B3B-A9C9CEBE1239}"/>
          </ac:spMkLst>
        </pc:spChg>
      </pc:sldChg>
    </pc:docChg>
  </pc:docChgLst>
  <pc:docChgLst>
    <pc:chgData name="Harrington, Jamee" userId="5348866c-018a-407d-8dd7-dded118f2e9c" providerId="ADAL" clId="{9C8EF294-20B0-4AF9-B4AA-02A6712BE8A3}"/>
    <pc:docChg chg="modSld modNotesMaster">
      <pc:chgData name="Harrington, Jamee" userId="5348866c-018a-407d-8dd7-dded118f2e9c" providerId="ADAL" clId="{9C8EF294-20B0-4AF9-B4AA-02A6712BE8A3}" dt="2023-08-22T15:22:55.670" v="17"/>
      <pc:docMkLst>
        <pc:docMk/>
      </pc:docMkLst>
      <pc:sldChg chg="modNotesTx">
        <pc:chgData name="Harrington, Jamee" userId="5348866c-018a-407d-8dd7-dded118f2e9c" providerId="ADAL" clId="{9C8EF294-20B0-4AF9-B4AA-02A6712BE8A3}" dt="2023-08-22T15:22:18.009" v="16" actId="20577"/>
        <pc:sldMkLst>
          <pc:docMk/>
          <pc:sldMk cId="729915626" sldId="280"/>
        </pc:sldMkLst>
      </pc:sldChg>
    </pc:docChg>
  </pc:docChgLst>
  <pc:docChgLst>
    <pc:chgData name="Stanton, Lisa" userId="S::lstanton@roguecc.edu::2038d1d4-c63b-4e33-a40b-fa604333a539" providerId="AD" clId="Web-{1B96E84C-EE7B-474E-BF84-549DC441A43D}"/>
    <pc:docChg chg="addSld modSld">
      <pc:chgData name="Stanton, Lisa" userId="S::lstanton@roguecc.edu::2038d1d4-c63b-4e33-a40b-fa604333a539" providerId="AD" clId="Web-{1B96E84C-EE7B-474E-BF84-549DC441A43D}" dt="2023-08-21T19:47:22.304" v="98" actId="20577"/>
      <pc:docMkLst>
        <pc:docMk/>
      </pc:docMkLst>
      <pc:sldChg chg="modSp">
        <pc:chgData name="Stanton, Lisa" userId="S::lstanton@roguecc.edu::2038d1d4-c63b-4e33-a40b-fa604333a539" providerId="AD" clId="Web-{1B96E84C-EE7B-474E-BF84-549DC441A43D}" dt="2023-08-21T19:41:12.543" v="18"/>
        <pc:sldMkLst>
          <pc:docMk/>
          <pc:sldMk cId="3006398455" sldId="338"/>
        </pc:sldMkLst>
        <pc:spChg chg="mod">
          <ac:chgData name="Stanton, Lisa" userId="S::lstanton@roguecc.edu::2038d1d4-c63b-4e33-a40b-fa604333a539" providerId="AD" clId="Web-{1B96E84C-EE7B-474E-BF84-549DC441A43D}" dt="2023-08-21T19:41:12.543" v="18"/>
          <ac:spMkLst>
            <pc:docMk/>
            <pc:sldMk cId="3006398455" sldId="338"/>
            <ac:spMk id="42" creationId="{4D54EA63-FBF0-CB6D-E94E-43CC53AEF61E}"/>
          </ac:spMkLst>
        </pc:spChg>
        <pc:spChg chg="mod">
          <ac:chgData name="Stanton, Lisa" userId="S::lstanton@roguecc.edu::2038d1d4-c63b-4e33-a40b-fa604333a539" providerId="AD" clId="Web-{1B96E84C-EE7B-474E-BF84-549DC441A43D}" dt="2023-08-21T19:37:43.567" v="4"/>
          <ac:spMkLst>
            <pc:docMk/>
            <pc:sldMk cId="3006398455" sldId="338"/>
            <ac:spMk id="65" creationId="{C4C9BE73-36DC-AF15-44EE-40942DD7FC72}"/>
          </ac:spMkLst>
        </pc:spChg>
        <pc:spChg chg="mod">
          <ac:chgData name="Stanton, Lisa" userId="S::lstanton@roguecc.edu::2038d1d4-c63b-4e33-a40b-fa604333a539" providerId="AD" clId="Web-{1B96E84C-EE7B-474E-BF84-549DC441A43D}" dt="2023-08-21T19:37:46.427" v="5"/>
          <ac:spMkLst>
            <pc:docMk/>
            <pc:sldMk cId="3006398455" sldId="338"/>
            <ac:spMk id="66" creationId="{39F320E0-EE43-4649-C918-7C3BD9C92C04}"/>
          </ac:spMkLst>
        </pc:spChg>
        <pc:spChg chg="mod">
          <ac:chgData name="Stanton, Lisa" userId="S::lstanton@roguecc.edu::2038d1d4-c63b-4e33-a40b-fa604333a539" providerId="AD" clId="Web-{1B96E84C-EE7B-474E-BF84-549DC441A43D}" dt="2023-08-21T19:37:49.802" v="6"/>
          <ac:spMkLst>
            <pc:docMk/>
            <pc:sldMk cId="3006398455" sldId="338"/>
            <ac:spMk id="71" creationId="{7240601F-4FA8-4115-38EA-EDF0577CA6EC}"/>
          </ac:spMkLst>
        </pc:spChg>
      </pc:sldChg>
      <pc:sldChg chg="addSp delSp modSp">
        <pc:chgData name="Stanton, Lisa" userId="S::lstanton@roguecc.edu::2038d1d4-c63b-4e33-a40b-fa604333a539" providerId="AD" clId="Web-{1B96E84C-EE7B-474E-BF84-549DC441A43D}" dt="2023-08-21T19:44:28.955" v="66"/>
        <pc:sldMkLst>
          <pc:docMk/>
          <pc:sldMk cId="814772536" sldId="341"/>
        </pc:sldMkLst>
        <pc:spChg chg="del mod">
          <ac:chgData name="Stanton, Lisa" userId="S::lstanton@roguecc.edu::2038d1d4-c63b-4e33-a40b-fa604333a539" providerId="AD" clId="Web-{1B96E84C-EE7B-474E-BF84-549DC441A43D}" dt="2023-08-21T19:39:20.273" v="12"/>
          <ac:spMkLst>
            <pc:docMk/>
            <pc:sldMk cId="814772536" sldId="341"/>
            <ac:spMk id="2" creationId="{62F1246C-F70C-8B90-F1ED-A30C4419CC90}"/>
          </ac:spMkLst>
        </pc:spChg>
        <pc:spChg chg="add del mod">
          <ac:chgData name="Stanton, Lisa" userId="S::lstanton@roguecc.edu::2038d1d4-c63b-4e33-a40b-fa604333a539" providerId="AD" clId="Web-{1B96E84C-EE7B-474E-BF84-549DC441A43D}" dt="2023-08-21T19:43:28.813" v="50"/>
          <ac:spMkLst>
            <pc:docMk/>
            <pc:sldMk cId="814772536" sldId="341"/>
            <ac:spMk id="4" creationId="{3F838174-9E90-DDC4-71E2-A83995286ADE}"/>
          </ac:spMkLst>
        </pc:spChg>
        <pc:picChg chg="add del mod">
          <ac:chgData name="Stanton, Lisa" userId="S::lstanton@roguecc.edu::2038d1d4-c63b-4e33-a40b-fa604333a539" providerId="AD" clId="Web-{1B96E84C-EE7B-474E-BF84-549DC441A43D}" dt="2023-08-21T19:44:28.955" v="66"/>
          <ac:picMkLst>
            <pc:docMk/>
            <pc:sldMk cId="814772536" sldId="341"/>
            <ac:picMk id="3" creationId="{7BD00E36-0BFE-BD20-4E16-8D4E7D2C7272}"/>
          </ac:picMkLst>
        </pc:picChg>
        <pc:picChg chg="del">
          <ac:chgData name="Stanton, Lisa" userId="S::lstanton@roguecc.edu::2038d1d4-c63b-4e33-a40b-fa604333a539" providerId="AD" clId="Web-{1B96E84C-EE7B-474E-BF84-549DC441A43D}" dt="2023-08-21T19:37:01.441" v="0"/>
          <ac:picMkLst>
            <pc:docMk/>
            <pc:sldMk cId="814772536" sldId="341"/>
            <ac:picMk id="15" creationId="{EA17317E-AF3E-12E6-499C-80CA05C2E1DB}"/>
          </ac:picMkLst>
        </pc:picChg>
      </pc:sldChg>
      <pc:sldChg chg="addSp delSp modSp new mod setBg">
        <pc:chgData name="Stanton, Lisa" userId="S::lstanton@roguecc.edu::2038d1d4-c63b-4e33-a40b-fa604333a539" providerId="AD" clId="Web-{1B96E84C-EE7B-474E-BF84-549DC441A43D}" dt="2023-08-21T19:47:22.304" v="98" actId="20577"/>
        <pc:sldMkLst>
          <pc:docMk/>
          <pc:sldMk cId="4121733831" sldId="343"/>
        </pc:sldMkLst>
        <pc:spChg chg="mod">
          <ac:chgData name="Stanton, Lisa" userId="S::lstanton@roguecc.edu::2038d1d4-c63b-4e33-a40b-fa604333a539" providerId="AD" clId="Web-{1B96E84C-EE7B-474E-BF84-549DC441A43D}" dt="2023-08-21T19:46:44.194" v="91" actId="20577"/>
          <ac:spMkLst>
            <pc:docMk/>
            <pc:sldMk cId="4121733831" sldId="343"/>
            <ac:spMk id="2" creationId="{D9377D74-2174-8632-B7A7-438DF6E90426}"/>
          </ac:spMkLst>
        </pc:spChg>
        <pc:spChg chg="del mod">
          <ac:chgData name="Stanton, Lisa" userId="S::lstanton@roguecc.edu::2038d1d4-c63b-4e33-a40b-fa604333a539" providerId="AD" clId="Web-{1B96E84C-EE7B-474E-BF84-549DC441A43D}" dt="2023-08-21T19:44:32.486" v="67"/>
          <ac:spMkLst>
            <pc:docMk/>
            <pc:sldMk cId="4121733831" sldId="343"/>
            <ac:spMk id="3" creationId="{90989406-FDA2-4383-39EC-B1EE0E652577}"/>
          </ac:spMkLst>
        </pc:spChg>
        <pc:spChg chg="add mod">
          <ac:chgData name="Stanton, Lisa" userId="S::lstanton@roguecc.edu::2038d1d4-c63b-4e33-a40b-fa604333a539" providerId="AD" clId="Web-{1B96E84C-EE7B-474E-BF84-549DC441A43D}" dt="2023-08-21T19:47:22.304" v="98" actId="20577"/>
          <ac:spMkLst>
            <pc:docMk/>
            <pc:sldMk cId="4121733831" sldId="343"/>
            <ac:spMk id="5" creationId="{0E22AFCC-BCD1-34DD-7282-855F4CB2C195}"/>
          </ac:spMkLst>
        </pc:spChg>
        <pc:spChg chg="add mod">
          <ac:chgData name="Stanton, Lisa" userId="S::lstanton@roguecc.edu::2038d1d4-c63b-4e33-a40b-fa604333a539" providerId="AD" clId="Web-{1B96E84C-EE7B-474E-BF84-549DC441A43D}" dt="2023-08-21T19:46:20.756" v="87" actId="1076"/>
          <ac:spMkLst>
            <pc:docMk/>
            <pc:sldMk cId="4121733831" sldId="343"/>
            <ac:spMk id="7" creationId="{452F195F-E8FA-A188-B7FF-8C9B26259912}"/>
          </ac:spMkLst>
        </pc:spChg>
        <pc:spChg chg="add del">
          <ac:chgData name="Stanton, Lisa" userId="S::lstanton@roguecc.edu::2038d1d4-c63b-4e33-a40b-fa604333a539" providerId="AD" clId="Web-{1B96E84C-EE7B-474E-BF84-549DC441A43D}" dt="2023-08-21T19:44:19.486" v="64"/>
          <ac:spMkLst>
            <pc:docMk/>
            <pc:sldMk cId="4121733831" sldId="343"/>
            <ac:spMk id="8" creationId="{603AE127-802C-459A-A612-DB85B67F0DC0}"/>
          </ac:spMkLst>
        </pc:spChg>
        <pc:spChg chg="add del">
          <ac:chgData name="Stanton, Lisa" userId="S::lstanton@roguecc.edu::2038d1d4-c63b-4e33-a40b-fa604333a539" providerId="AD" clId="Web-{1B96E84C-EE7B-474E-BF84-549DC441A43D}" dt="2023-08-21T19:44:19.486" v="64"/>
          <ac:spMkLst>
            <pc:docMk/>
            <pc:sldMk cId="4121733831" sldId="343"/>
            <ac:spMk id="10" creationId="{9323D83D-50D6-4040-A58B-FCEA340F886A}"/>
          </ac:spMkLst>
        </pc:spChg>
        <pc:spChg chg="add del">
          <ac:chgData name="Stanton, Lisa" userId="S::lstanton@roguecc.edu::2038d1d4-c63b-4e33-a40b-fa604333a539" providerId="AD" clId="Web-{1B96E84C-EE7B-474E-BF84-549DC441A43D}" dt="2023-08-21T19:44:19.486" v="64"/>
          <ac:spMkLst>
            <pc:docMk/>
            <pc:sldMk cId="4121733831" sldId="343"/>
            <ac:spMk id="14" creationId="{F10FD715-4DCE-4779-B634-EC78315EA213}"/>
          </ac:spMkLst>
        </pc:spChg>
        <pc:spChg chg="add del">
          <ac:chgData name="Stanton, Lisa" userId="S::lstanton@roguecc.edu::2038d1d4-c63b-4e33-a40b-fa604333a539" providerId="AD" clId="Web-{1B96E84C-EE7B-474E-BF84-549DC441A43D}" dt="2023-08-21T19:45:19.972" v="77"/>
          <ac:spMkLst>
            <pc:docMk/>
            <pc:sldMk cId="4121733831" sldId="343"/>
            <ac:spMk id="16" creationId="{E80B86A7-A1EC-475B-9166-88902B033A38}"/>
          </ac:spMkLst>
        </pc:spChg>
        <pc:spChg chg="add del">
          <ac:chgData name="Stanton, Lisa" userId="S::lstanton@roguecc.edu::2038d1d4-c63b-4e33-a40b-fa604333a539" providerId="AD" clId="Web-{1B96E84C-EE7B-474E-BF84-549DC441A43D}" dt="2023-08-21T19:45:19.972" v="77"/>
          <ac:spMkLst>
            <pc:docMk/>
            <pc:sldMk cId="4121733831" sldId="343"/>
            <ac:spMk id="17" creationId="{C2C29CB1-9F74-4879-A6AF-AEA67B6F1F4D}"/>
          </ac:spMkLst>
        </pc:spChg>
        <pc:spChg chg="add del">
          <ac:chgData name="Stanton, Lisa" userId="S::lstanton@roguecc.edu::2038d1d4-c63b-4e33-a40b-fa604333a539" providerId="AD" clId="Web-{1B96E84C-EE7B-474E-BF84-549DC441A43D}" dt="2023-08-21T19:45:19.972" v="77"/>
          <ac:spMkLst>
            <pc:docMk/>
            <pc:sldMk cId="4121733831" sldId="343"/>
            <ac:spMk id="18" creationId="{7E2C7115-5336-410C-AD71-0F0952A2E5A7}"/>
          </ac:spMkLst>
        </pc:spChg>
        <pc:spChg chg="add">
          <ac:chgData name="Stanton, Lisa" userId="S::lstanton@roguecc.edu::2038d1d4-c63b-4e33-a40b-fa604333a539" providerId="AD" clId="Web-{1B96E84C-EE7B-474E-BF84-549DC441A43D}" dt="2023-08-21T19:45:19.972" v="77"/>
          <ac:spMkLst>
            <pc:docMk/>
            <pc:sldMk cId="4121733831" sldId="343"/>
            <ac:spMk id="23" creationId="{9F4444CE-BC8D-4D61-B303-4C05614E62AB}"/>
          </ac:spMkLst>
        </pc:spChg>
        <pc:spChg chg="add">
          <ac:chgData name="Stanton, Lisa" userId="S::lstanton@roguecc.edu::2038d1d4-c63b-4e33-a40b-fa604333a539" providerId="AD" clId="Web-{1B96E84C-EE7B-474E-BF84-549DC441A43D}" dt="2023-08-21T19:45:19.972" v="77"/>
          <ac:spMkLst>
            <pc:docMk/>
            <pc:sldMk cId="4121733831" sldId="343"/>
            <ac:spMk id="25" creationId="{62423CA5-E2E1-4789-B759-9906C1C94063}"/>
          </ac:spMkLst>
        </pc:spChg>
        <pc:spChg chg="add">
          <ac:chgData name="Stanton, Lisa" userId="S::lstanton@roguecc.edu::2038d1d4-c63b-4e33-a40b-fa604333a539" providerId="AD" clId="Web-{1B96E84C-EE7B-474E-BF84-549DC441A43D}" dt="2023-08-21T19:45:19.972" v="77"/>
          <ac:spMkLst>
            <pc:docMk/>
            <pc:sldMk cId="4121733831" sldId="343"/>
            <ac:spMk id="27" creationId="{73772B81-181F-48B7-8826-4D9686D15DF5}"/>
          </ac:spMkLst>
        </pc:spChg>
        <pc:spChg chg="add">
          <ac:chgData name="Stanton, Lisa" userId="S::lstanton@roguecc.edu::2038d1d4-c63b-4e33-a40b-fa604333a539" providerId="AD" clId="Web-{1B96E84C-EE7B-474E-BF84-549DC441A43D}" dt="2023-08-21T19:45:19.972" v="77"/>
          <ac:spMkLst>
            <pc:docMk/>
            <pc:sldMk cId="4121733831" sldId="343"/>
            <ac:spMk id="29" creationId="{B2205F6E-03C6-4E92-877C-E2482F6599AA}"/>
          </ac:spMkLst>
        </pc:spChg>
        <pc:picChg chg="add mod ord">
          <ac:chgData name="Stanton, Lisa" userId="S::lstanton@roguecc.edu::2038d1d4-c63b-4e33-a40b-fa604333a539" providerId="AD" clId="Web-{1B96E84C-EE7B-474E-BF84-549DC441A43D}" dt="2023-08-21T19:45:32.848" v="82" actId="1076"/>
          <ac:picMkLst>
            <pc:docMk/>
            <pc:sldMk cId="4121733831" sldId="343"/>
            <ac:picMk id="4" creationId="{32F1B1C5-680D-091F-6574-901C61B318AE}"/>
          </ac:picMkLst>
        </pc:picChg>
        <pc:cxnChg chg="add del">
          <ac:chgData name="Stanton, Lisa" userId="S::lstanton@roguecc.edu::2038d1d4-c63b-4e33-a40b-fa604333a539" providerId="AD" clId="Web-{1B96E84C-EE7B-474E-BF84-549DC441A43D}" dt="2023-08-21T19:44:19.486" v="64"/>
          <ac:cxnSpMkLst>
            <pc:docMk/>
            <pc:sldMk cId="4121733831" sldId="343"/>
            <ac:cxnSpMk id="12" creationId="{1A1FE6BB-DFB2-4080-9B5E-076EF5DDE67B}"/>
          </ac:cxnSpMkLst>
        </pc:cxnChg>
      </pc:sldChg>
    </pc:docChg>
  </pc:docChgLst>
  <pc:docChgLst>
    <pc:chgData name="Harrington, Jamee" userId="S::jharrington@roguecc.edu::5348866c-018a-407d-8dd7-dded118f2e9c" providerId="AD" clId="Web-{8B7C1609-6567-4A73-91AB-A196CEA444B4}"/>
    <pc:docChg chg="modSld">
      <pc:chgData name="Harrington, Jamee" userId="S::jharrington@roguecc.edu::5348866c-018a-407d-8dd7-dded118f2e9c" providerId="AD" clId="Web-{8B7C1609-6567-4A73-91AB-A196CEA444B4}" dt="2023-08-20T22:39:36.424" v="99"/>
      <pc:docMkLst>
        <pc:docMk/>
      </pc:docMkLst>
      <pc:sldChg chg="modSp">
        <pc:chgData name="Harrington, Jamee" userId="S::jharrington@roguecc.edu::5348866c-018a-407d-8dd7-dded118f2e9c" providerId="AD" clId="Web-{8B7C1609-6567-4A73-91AB-A196CEA444B4}" dt="2023-08-20T22:36:49.293" v="11" actId="1076"/>
        <pc:sldMkLst>
          <pc:docMk/>
          <pc:sldMk cId="729915626" sldId="280"/>
        </pc:sldMkLst>
        <pc:picChg chg="mod">
          <ac:chgData name="Harrington, Jamee" userId="S::jharrington@roguecc.edu::5348866c-018a-407d-8dd7-dded118f2e9c" providerId="AD" clId="Web-{8B7C1609-6567-4A73-91AB-A196CEA444B4}" dt="2023-08-20T22:36:49.293" v="11" actId="1076"/>
          <ac:picMkLst>
            <pc:docMk/>
            <pc:sldMk cId="729915626" sldId="280"/>
            <ac:picMk id="5" creationId="{46D5D8A2-4436-7677-DF29-F5A11D0EF824}"/>
          </ac:picMkLst>
        </pc:picChg>
      </pc:sldChg>
      <pc:sldChg chg="modSp">
        <pc:chgData name="Harrington, Jamee" userId="S::jharrington@roguecc.edu::5348866c-018a-407d-8dd7-dded118f2e9c" providerId="AD" clId="Web-{8B7C1609-6567-4A73-91AB-A196CEA444B4}" dt="2023-08-20T22:35:31.978" v="4" actId="20577"/>
        <pc:sldMkLst>
          <pc:docMk/>
          <pc:sldMk cId="4015645606" sldId="282"/>
        </pc:sldMkLst>
        <pc:spChg chg="mod">
          <ac:chgData name="Harrington, Jamee" userId="S::jharrington@roguecc.edu::5348866c-018a-407d-8dd7-dded118f2e9c" providerId="AD" clId="Web-{8B7C1609-6567-4A73-91AB-A196CEA444B4}" dt="2023-08-20T22:35:31.978" v="4" actId="20577"/>
          <ac:spMkLst>
            <pc:docMk/>
            <pc:sldMk cId="4015645606" sldId="282"/>
            <ac:spMk id="3" creationId="{8FAB116F-882D-4461-929A-6D4312A71AA0}"/>
          </ac:spMkLst>
        </pc:spChg>
      </pc:sldChg>
      <pc:sldChg chg="modNotes">
        <pc:chgData name="Harrington, Jamee" userId="S::jharrington@roguecc.edu::5348866c-018a-407d-8dd7-dded118f2e9c" providerId="AD" clId="Web-{8B7C1609-6567-4A73-91AB-A196CEA444B4}" dt="2023-08-20T22:39:36.424" v="99"/>
        <pc:sldMkLst>
          <pc:docMk/>
          <pc:sldMk cId="4037756061" sldId="340"/>
        </pc:sldMkLst>
      </pc:sldChg>
    </pc:docChg>
  </pc:docChgLst>
  <pc:docChgLst>
    <pc:chgData name="Stanton, Lisa" userId="S::lstanton@roguecc.edu::2038d1d4-c63b-4e33-a40b-fa604333a539" providerId="AD" clId="Web-{564A5DD3-F720-4100-9795-39C753C2F217}"/>
    <pc:docChg chg="modSld">
      <pc:chgData name="Stanton, Lisa" userId="S::lstanton@roguecc.edu::2038d1d4-c63b-4e33-a40b-fa604333a539" providerId="AD" clId="Web-{564A5DD3-F720-4100-9795-39C753C2F217}" dt="2023-08-10T02:34:26.442" v="10"/>
      <pc:docMkLst>
        <pc:docMk/>
      </pc:docMkLst>
      <pc:sldChg chg="modSp">
        <pc:chgData name="Stanton, Lisa" userId="S::lstanton@roguecc.edu::2038d1d4-c63b-4e33-a40b-fa604333a539" providerId="AD" clId="Web-{564A5DD3-F720-4100-9795-39C753C2F217}" dt="2023-08-10T02:33:17.566" v="4" actId="20577"/>
        <pc:sldMkLst>
          <pc:docMk/>
          <pc:sldMk cId="2226199518" sldId="256"/>
        </pc:sldMkLst>
        <pc:spChg chg="mod">
          <ac:chgData name="Stanton, Lisa" userId="S::lstanton@roguecc.edu::2038d1d4-c63b-4e33-a40b-fa604333a539" providerId="AD" clId="Web-{564A5DD3-F720-4100-9795-39C753C2F217}" dt="2023-08-10T02:33:17.566" v="4" actId="20577"/>
          <ac:spMkLst>
            <pc:docMk/>
            <pc:sldMk cId="2226199518" sldId="256"/>
            <ac:spMk id="2" creationId="{2BB99F70-BA58-41B6-94C4-CFF8C68AA917}"/>
          </ac:spMkLst>
        </pc:spChg>
      </pc:sldChg>
      <pc:sldChg chg="delSp modSp">
        <pc:chgData name="Stanton, Lisa" userId="S::lstanton@roguecc.edu::2038d1d4-c63b-4e33-a40b-fa604333a539" providerId="AD" clId="Web-{564A5DD3-F720-4100-9795-39C753C2F217}" dt="2023-08-10T02:34:22.489" v="9"/>
        <pc:sldMkLst>
          <pc:docMk/>
          <pc:sldMk cId="1921685915" sldId="259"/>
        </pc:sldMkLst>
        <pc:spChg chg="mod">
          <ac:chgData name="Stanton, Lisa" userId="S::lstanton@roguecc.edu::2038d1d4-c63b-4e33-a40b-fa604333a539" providerId="AD" clId="Web-{564A5DD3-F720-4100-9795-39C753C2F217}" dt="2023-08-10T02:34:17.848" v="7" actId="20577"/>
          <ac:spMkLst>
            <pc:docMk/>
            <pc:sldMk cId="1921685915" sldId="259"/>
            <ac:spMk id="2" creationId="{CAE63A2E-6875-432D-A2AB-EF8AAA95AC6B}"/>
          </ac:spMkLst>
        </pc:spChg>
        <pc:spChg chg="mod">
          <ac:chgData name="Stanton, Lisa" userId="S::lstanton@roguecc.edu::2038d1d4-c63b-4e33-a40b-fa604333a539" providerId="AD" clId="Web-{564A5DD3-F720-4100-9795-39C753C2F217}" dt="2023-08-10T02:34:20.442" v="8" actId="20577"/>
          <ac:spMkLst>
            <pc:docMk/>
            <pc:sldMk cId="1921685915" sldId="259"/>
            <ac:spMk id="3" creationId="{228BDB3E-7540-4A1B-A943-3DBD863A330D}"/>
          </ac:spMkLst>
        </pc:spChg>
        <pc:picChg chg="del">
          <ac:chgData name="Stanton, Lisa" userId="S::lstanton@roguecc.edu::2038d1d4-c63b-4e33-a40b-fa604333a539" providerId="AD" clId="Web-{564A5DD3-F720-4100-9795-39C753C2F217}" dt="2023-08-10T02:34:22.489" v="9"/>
          <ac:picMkLst>
            <pc:docMk/>
            <pc:sldMk cId="1921685915" sldId="259"/>
            <ac:picMk id="7" creationId="{42222191-F7E1-4685-EA67-49F8E6627BAF}"/>
          </ac:picMkLst>
        </pc:picChg>
      </pc:sldChg>
      <pc:sldChg chg="delSp">
        <pc:chgData name="Stanton, Lisa" userId="S::lstanton@roguecc.edu::2038d1d4-c63b-4e33-a40b-fa604333a539" providerId="AD" clId="Web-{564A5DD3-F720-4100-9795-39C753C2F217}" dt="2023-08-10T02:34:26.442" v="10"/>
        <pc:sldMkLst>
          <pc:docMk/>
          <pc:sldMk cId="4027690813" sldId="285"/>
        </pc:sldMkLst>
        <pc:graphicFrameChg chg="del">
          <ac:chgData name="Stanton, Lisa" userId="S::lstanton@roguecc.edu::2038d1d4-c63b-4e33-a40b-fa604333a539" providerId="AD" clId="Web-{564A5DD3-F720-4100-9795-39C753C2F217}" dt="2023-08-10T02:34:26.442" v="10"/>
          <ac:graphicFrameMkLst>
            <pc:docMk/>
            <pc:sldMk cId="4027690813" sldId="285"/>
            <ac:graphicFrameMk id="76" creationId="{F6BDDACA-6F86-3CB9-EA23-1650AA10371A}"/>
          </ac:graphicFrameMkLst>
        </pc:graphicFrameChg>
      </pc:sldChg>
    </pc:docChg>
  </pc:docChgLst>
  <pc:docChgLst>
    <pc:chgData name="Stanton, Lisa" userId="S::lstanton@roguecc.edu::2038d1d4-c63b-4e33-a40b-fa604333a539" providerId="AD" clId="Web-{7C011474-E5C3-4415-91E4-461B5C94EFE8}"/>
    <pc:docChg chg="delSld modSld">
      <pc:chgData name="Stanton, Lisa" userId="S::lstanton@roguecc.edu::2038d1d4-c63b-4e33-a40b-fa604333a539" providerId="AD" clId="Web-{7C011474-E5C3-4415-91E4-461B5C94EFE8}" dt="2023-08-17T17:53:09.101" v="8" actId="20577"/>
      <pc:docMkLst>
        <pc:docMk/>
      </pc:docMkLst>
      <pc:sldChg chg="modSp">
        <pc:chgData name="Stanton, Lisa" userId="S::lstanton@roguecc.edu::2038d1d4-c63b-4e33-a40b-fa604333a539" providerId="AD" clId="Web-{7C011474-E5C3-4415-91E4-461B5C94EFE8}" dt="2023-08-17T17:46:20.827" v="4" actId="1076"/>
        <pc:sldMkLst>
          <pc:docMk/>
          <pc:sldMk cId="149591744" sldId="283"/>
        </pc:sldMkLst>
        <pc:graphicFrameChg chg="mod">
          <ac:chgData name="Stanton, Lisa" userId="S::lstanton@roguecc.edu::2038d1d4-c63b-4e33-a40b-fa604333a539" providerId="AD" clId="Web-{7C011474-E5C3-4415-91E4-461B5C94EFE8}" dt="2023-08-17T17:46:20.827" v="4" actId="1076"/>
          <ac:graphicFrameMkLst>
            <pc:docMk/>
            <pc:sldMk cId="149591744" sldId="283"/>
            <ac:graphicFrameMk id="5" creationId="{801A9709-A176-4D5C-79B5-C829B0E46380}"/>
          </ac:graphicFrameMkLst>
        </pc:graphicFrameChg>
      </pc:sldChg>
      <pc:sldChg chg="modSp">
        <pc:chgData name="Stanton, Lisa" userId="S::lstanton@roguecc.edu::2038d1d4-c63b-4e33-a40b-fa604333a539" providerId="AD" clId="Web-{7C011474-E5C3-4415-91E4-461B5C94EFE8}" dt="2023-08-17T17:53:09.101" v="8" actId="20577"/>
        <pc:sldMkLst>
          <pc:docMk/>
          <pc:sldMk cId="4027690813" sldId="285"/>
        </pc:sldMkLst>
        <pc:spChg chg="mod">
          <ac:chgData name="Stanton, Lisa" userId="S::lstanton@roguecc.edu::2038d1d4-c63b-4e33-a40b-fa604333a539" providerId="AD" clId="Web-{7C011474-E5C3-4415-91E4-461B5C94EFE8}" dt="2023-08-17T17:53:09.101" v="8" actId="20577"/>
          <ac:spMkLst>
            <pc:docMk/>
            <pc:sldMk cId="4027690813" sldId="285"/>
            <ac:spMk id="2" creationId="{0287C7C7-2704-C79E-E719-048E95B98831}"/>
          </ac:spMkLst>
        </pc:spChg>
        <pc:spChg chg="mod">
          <ac:chgData name="Stanton, Lisa" userId="S::lstanton@roguecc.edu::2038d1d4-c63b-4e33-a40b-fa604333a539" providerId="AD" clId="Web-{7C011474-E5C3-4415-91E4-461B5C94EFE8}" dt="2023-08-17T17:52:58.757" v="6" actId="20577"/>
          <ac:spMkLst>
            <pc:docMk/>
            <pc:sldMk cId="4027690813" sldId="285"/>
            <ac:spMk id="3" creationId="{153E52DB-9A7F-24CE-9B61-1569BB719CE8}"/>
          </ac:spMkLst>
        </pc:spChg>
      </pc:sldChg>
      <pc:sldChg chg="addSp delSp modSp del">
        <pc:chgData name="Stanton, Lisa" userId="S::lstanton@roguecc.edu::2038d1d4-c63b-4e33-a40b-fa604333a539" providerId="AD" clId="Web-{7C011474-E5C3-4415-91E4-461B5C94EFE8}" dt="2023-08-17T17:44:39.966" v="3"/>
        <pc:sldMkLst>
          <pc:docMk/>
          <pc:sldMk cId="496833308" sldId="302"/>
        </pc:sldMkLst>
        <pc:spChg chg="add del mod">
          <ac:chgData name="Stanton, Lisa" userId="S::lstanton@roguecc.edu::2038d1d4-c63b-4e33-a40b-fa604333a539" providerId="AD" clId="Web-{7C011474-E5C3-4415-91E4-461B5C94EFE8}" dt="2023-08-17T17:44:33.372" v="1"/>
          <ac:spMkLst>
            <pc:docMk/>
            <pc:sldMk cId="496833308" sldId="302"/>
            <ac:spMk id="6" creationId="{A10AA242-6149-D5C9-7575-10E411193098}"/>
          </ac:spMkLst>
        </pc:spChg>
        <pc:picChg chg="del">
          <ac:chgData name="Stanton, Lisa" userId="S::lstanton@roguecc.edu::2038d1d4-c63b-4e33-a40b-fa604333a539" providerId="AD" clId="Web-{7C011474-E5C3-4415-91E4-461B5C94EFE8}" dt="2023-08-17T17:44:28.247" v="0"/>
          <ac:picMkLst>
            <pc:docMk/>
            <pc:sldMk cId="496833308" sldId="302"/>
            <ac:picMk id="4" creationId="{3125AB02-4EB6-B8D5-39F1-59BA5E643283}"/>
          </ac:picMkLst>
        </pc:picChg>
        <pc:picChg chg="del">
          <ac:chgData name="Stanton, Lisa" userId="S::lstanton@roguecc.edu::2038d1d4-c63b-4e33-a40b-fa604333a539" providerId="AD" clId="Web-{7C011474-E5C3-4415-91E4-461B5C94EFE8}" dt="2023-08-17T17:44:35.106" v="2"/>
          <ac:picMkLst>
            <pc:docMk/>
            <pc:sldMk cId="496833308" sldId="302"/>
            <ac:picMk id="5" creationId="{44A16A02-964E-6516-3F28-E5686BA51DA9}"/>
          </ac:picMkLst>
        </pc:picChg>
      </pc:sldChg>
    </pc:docChg>
  </pc:docChgLst>
  <pc:docChgLst>
    <pc:chgData name="Harrington, Jamee" userId="5348866c-018a-407d-8dd7-dded118f2e9c" providerId="ADAL" clId="{35B834BE-FC6C-4AAE-B535-F7E7C22F1511}"/>
    <pc:docChg chg="undo custSel addSld delSld modSld sldOrd">
      <pc:chgData name="Harrington, Jamee" userId="5348866c-018a-407d-8dd7-dded118f2e9c" providerId="ADAL" clId="{35B834BE-FC6C-4AAE-B535-F7E7C22F1511}" dt="2023-08-20T22:10:28.040" v="2710"/>
      <pc:docMkLst>
        <pc:docMk/>
      </pc:docMkLst>
      <pc:sldChg chg="modSp mod">
        <pc:chgData name="Harrington, Jamee" userId="5348866c-018a-407d-8dd7-dded118f2e9c" providerId="ADAL" clId="{35B834BE-FC6C-4AAE-B535-F7E7C22F1511}" dt="2023-08-20T22:05:44.039" v="2413" actId="14100"/>
        <pc:sldMkLst>
          <pc:docMk/>
          <pc:sldMk cId="2226199518" sldId="256"/>
        </pc:sldMkLst>
        <pc:spChg chg="mod">
          <ac:chgData name="Harrington, Jamee" userId="5348866c-018a-407d-8dd7-dded118f2e9c" providerId="ADAL" clId="{35B834BE-FC6C-4AAE-B535-F7E7C22F1511}" dt="2023-08-20T22:05:44.039" v="2413" actId="14100"/>
          <ac:spMkLst>
            <pc:docMk/>
            <pc:sldMk cId="2226199518" sldId="256"/>
            <ac:spMk id="2" creationId="{2BB99F70-BA58-41B6-94C4-CFF8C68AA917}"/>
          </ac:spMkLst>
        </pc:spChg>
      </pc:sldChg>
      <pc:sldChg chg="modSp mod modNotesTx">
        <pc:chgData name="Harrington, Jamee" userId="5348866c-018a-407d-8dd7-dded118f2e9c" providerId="ADAL" clId="{35B834BE-FC6C-4AAE-B535-F7E7C22F1511}" dt="2023-08-17T04:38:25.408" v="181" actId="20577"/>
        <pc:sldMkLst>
          <pc:docMk/>
          <pc:sldMk cId="2149335721" sldId="257"/>
        </pc:sldMkLst>
        <pc:spChg chg="mod">
          <ac:chgData name="Harrington, Jamee" userId="5348866c-018a-407d-8dd7-dded118f2e9c" providerId="ADAL" clId="{35B834BE-FC6C-4AAE-B535-F7E7C22F1511}" dt="2023-08-17T04:36:05.296" v="30" actId="20577"/>
          <ac:spMkLst>
            <pc:docMk/>
            <pc:sldMk cId="2149335721" sldId="257"/>
            <ac:spMk id="3" creationId="{B7ED0979-6329-43D7-86DF-3D4726EA103D}"/>
          </ac:spMkLst>
        </pc:spChg>
      </pc:sldChg>
      <pc:sldChg chg="addSp modSp mod">
        <pc:chgData name="Harrington, Jamee" userId="5348866c-018a-407d-8dd7-dded118f2e9c" providerId="ADAL" clId="{35B834BE-FC6C-4AAE-B535-F7E7C22F1511}" dt="2023-08-17T04:47:07.761" v="339" actId="20577"/>
        <pc:sldMkLst>
          <pc:docMk/>
          <pc:sldMk cId="1921685915" sldId="259"/>
        </pc:sldMkLst>
        <pc:spChg chg="mod">
          <ac:chgData name="Harrington, Jamee" userId="5348866c-018a-407d-8dd7-dded118f2e9c" providerId="ADAL" clId="{35B834BE-FC6C-4AAE-B535-F7E7C22F1511}" dt="2023-08-17T04:41:15.968" v="243" actId="1035"/>
          <ac:spMkLst>
            <pc:docMk/>
            <pc:sldMk cId="1921685915" sldId="259"/>
            <ac:spMk id="2" creationId="{CAE63A2E-6875-432D-A2AB-EF8AAA95AC6B}"/>
          </ac:spMkLst>
        </pc:spChg>
        <pc:spChg chg="add mod">
          <ac:chgData name="Harrington, Jamee" userId="5348866c-018a-407d-8dd7-dded118f2e9c" providerId="ADAL" clId="{35B834BE-FC6C-4AAE-B535-F7E7C22F1511}" dt="2023-08-17T04:47:07.761" v="339" actId="20577"/>
          <ac:spMkLst>
            <pc:docMk/>
            <pc:sldMk cId="1921685915" sldId="259"/>
            <ac:spMk id="4" creationId="{AA7343D9-DA2A-462F-9430-62EBCC887B27}"/>
          </ac:spMkLst>
        </pc:spChg>
      </pc:sldChg>
      <pc:sldChg chg="delSp modSp mod">
        <pc:chgData name="Harrington, Jamee" userId="5348866c-018a-407d-8dd7-dded118f2e9c" providerId="ADAL" clId="{35B834BE-FC6C-4AAE-B535-F7E7C22F1511}" dt="2023-08-20T21:14:25.282" v="442" actId="478"/>
        <pc:sldMkLst>
          <pc:docMk/>
          <pc:sldMk cId="299140284" sldId="260"/>
        </pc:sldMkLst>
        <pc:spChg chg="mod">
          <ac:chgData name="Harrington, Jamee" userId="5348866c-018a-407d-8dd7-dded118f2e9c" providerId="ADAL" clId="{35B834BE-FC6C-4AAE-B535-F7E7C22F1511}" dt="2023-08-17T04:40:20.207" v="209" actId="20577"/>
          <ac:spMkLst>
            <pc:docMk/>
            <pc:sldMk cId="299140284" sldId="260"/>
            <ac:spMk id="2" creationId="{CAE63A2E-6875-432D-A2AB-EF8AAA95AC6B}"/>
          </ac:spMkLst>
        </pc:spChg>
        <pc:spChg chg="del mod">
          <ac:chgData name="Harrington, Jamee" userId="5348866c-018a-407d-8dd7-dded118f2e9c" providerId="ADAL" clId="{35B834BE-FC6C-4AAE-B535-F7E7C22F1511}" dt="2023-08-20T21:14:25.282" v="442" actId="478"/>
          <ac:spMkLst>
            <pc:docMk/>
            <pc:sldMk cId="299140284" sldId="260"/>
            <ac:spMk id="3" creationId="{228BDB3E-7540-4A1B-A943-3DBD863A330D}"/>
          </ac:spMkLst>
        </pc:spChg>
      </pc:sldChg>
      <pc:sldChg chg="ord">
        <pc:chgData name="Harrington, Jamee" userId="5348866c-018a-407d-8dd7-dded118f2e9c" providerId="ADAL" clId="{35B834BE-FC6C-4AAE-B535-F7E7C22F1511}" dt="2023-08-17T04:47:38.550" v="341"/>
        <pc:sldMkLst>
          <pc:docMk/>
          <pc:sldMk cId="3270714438" sldId="262"/>
        </pc:sldMkLst>
      </pc:sldChg>
      <pc:sldChg chg="modSp mod ord">
        <pc:chgData name="Harrington, Jamee" userId="5348866c-018a-407d-8dd7-dded118f2e9c" providerId="ADAL" clId="{35B834BE-FC6C-4AAE-B535-F7E7C22F1511}" dt="2023-08-17T04:46:14.110" v="311" actId="20577"/>
        <pc:sldMkLst>
          <pc:docMk/>
          <pc:sldMk cId="4169697841" sldId="263"/>
        </pc:sldMkLst>
        <pc:spChg chg="mod">
          <ac:chgData name="Harrington, Jamee" userId="5348866c-018a-407d-8dd7-dded118f2e9c" providerId="ADAL" clId="{35B834BE-FC6C-4AAE-B535-F7E7C22F1511}" dt="2023-08-17T04:46:14.110" v="311" actId="20577"/>
          <ac:spMkLst>
            <pc:docMk/>
            <pc:sldMk cId="4169697841" sldId="263"/>
            <ac:spMk id="3" creationId="{228BDB3E-7540-4A1B-A943-3DBD863A330D}"/>
          </ac:spMkLst>
        </pc:spChg>
      </pc:sldChg>
      <pc:sldChg chg="ord">
        <pc:chgData name="Harrington, Jamee" userId="5348866c-018a-407d-8dd7-dded118f2e9c" providerId="ADAL" clId="{35B834BE-FC6C-4AAE-B535-F7E7C22F1511}" dt="2023-08-20T21:13:52.530" v="441"/>
        <pc:sldMkLst>
          <pc:docMk/>
          <pc:sldMk cId="4015645606" sldId="282"/>
        </pc:sldMkLst>
      </pc:sldChg>
      <pc:sldChg chg="modNotesTx">
        <pc:chgData name="Harrington, Jamee" userId="5348866c-018a-407d-8dd7-dded118f2e9c" providerId="ADAL" clId="{35B834BE-FC6C-4AAE-B535-F7E7C22F1511}" dt="2023-08-20T22:04:15.494" v="2399" actId="20577"/>
        <pc:sldMkLst>
          <pc:docMk/>
          <pc:sldMk cId="149591744" sldId="283"/>
        </pc:sldMkLst>
      </pc:sldChg>
      <pc:sldChg chg="addSp delSp modSp mod ord">
        <pc:chgData name="Harrington, Jamee" userId="5348866c-018a-407d-8dd7-dded118f2e9c" providerId="ADAL" clId="{35B834BE-FC6C-4AAE-B535-F7E7C22F1511}" dt="2023-08-20T21:18:43.114" v="675" actId="1076"/>
        <pc:sldMkLst>
          <pc:docMk/>
          <pc:sldMk cId="972868318" sldId="284"/>
        </pc:sldMkLst>
        <pc:spChg chg="mod">
          <ac:chgData name="Harrington, Jamee" userId="5348866c-018a-407d-8dd7-dded118f2e9c" providerId="ADAL" clId="{35B834BE-FC6C-4AAE-B535-F7E7C22F1511}" dt="2023-08-20T21:18:43.114" v="675" actId="1076"/>
          <ac:spMkLst>
            <pc:docMk/>
            <pc:sldMk cId="972868318" sldId="284"/>
            <ac:spMk id="2" creationId="{F924FACD-8CD1-B5C1-EA5D-7318E252800B}"/>
          </ac:spMkLst>
        </pc:spChg>
        <pc:spChg chg="del">
          <ac:chgData name="Harrington, Jamee" userId="5348866c-018a-407d-8dd7-dded118f2e9c" providerId="ADAL" clId="{35B834BE-FC6C-4AAE-B535-F7E7C22F1511}" dt="2023-08-20T21:12:27.465" v="428" actId="478"/>
          <ac:spMkLst>
            <pc:docMk/>
            <pc:sldMk cId="972868318" sldId="284"/>
            <ac:spMk id="3" creationId="{C6C3B4BC-BD26-A12F-8C46-97F6AD2CB3BF}"/>
          </ac:spMkLst>
        </pc:spChg>
        <pc:spChg chg="del">
          <ac:chgData name="Harrington, Jamee" userId="5348866c-018a-407d-8dd7-dded118f2e9c" providerId="ADAL" clId="{35B834BE-FC6C-4AAE-B535-F7E7C22F1511}" dt="2023-08-20T21:12:17.363" v="426" actId="478"/>
          <ac:spMkLst>
            <pc:docMk/>
            <pc:sldMk cId="972868318" sldId="284"/>
            <ac:spMk id="6" creationId="{AA90541C-E767-2110-F336-A05C312E1BAD}"/>
          </ac:spMkLst>
        </pc:spChg>
        <pc:spChg chg="add mod">
          <ac:chgData name="Harrington, Jamee" userId="5348866c-018a-407d-8dd7-dded118f2e9c" providerId="ADAL" clId="{35B834BE-FC6C-4AAE-B535-F7E7C22F1511}" dt="2023-08-20T21:18:40.513" v="674" actId="1076"/>
          <ac:spMkLst>
            <pc:docMk/>
            <pc:sldMk cId="972868318" sldId="284"/>
            <ac:spMk id="8" creationId="{C63FA41A-1C75-4D57-90F9-9AF799334B97}"/>
          </ac:spMkLst>
        </pc:spChg>
        <pc:picChg chg="del">
          <ac:chgData name="Harrington, Jamee" userId="5348866c-018a-407d-8dd7-dded118f2e9c" providerId="ADAL" clId="{35B834BE-FC6C-4AAE-B535-F7E7C22F1511}" dt="2023-08-20T21:12:19.362" v="427" actId="478"/>
          <ac:picMkLst>
            <pc:docMk/>
            <pc:sldMk cId="972868318" sldId="284"/>
            <ac:picMk id="4" creationId="{6F102FDF-44FE-6071-BBBC-FD05A8A60C84}"/>
          </ac:picMkLst>
        </pc:picChg>
        <pc:picChg chg="del">
          <ac:chgData name="Harrington, Jamee" userId="5348866c-018a-407d-8dd7-dded118f2e9c" providerId="ADAL" clId="{35B834BE-FC6C-4AAE-B535-F7E7C22F1511}" dt="2023-08-20T21:12:30.883" v="429" actId="478"/>
          <ac:picMkLst>
            <pc:docMk/>
            <pc:sldMk cId="972868318" sldId="284"/>
            <ac:picMk id="5" creationId="{1B85CE9E-A3BE-EF94-D597-FD3E4DBD91D4}"/>
          </ac:picMkLst>
        </pc:picChg>
      </pc:sldChg>
      <pc:sldChg chg="modSp mod ord">
        <pc:chgData name="Harrington, Jamee" userId="5348866c-018a-407d-8dd7-dded118f2e9c" providerId="ADAL" clId="{35B834BE-FC6C-4AAE-B535-F7E7C22F1511}" dt="2023-08-20T21:20:12.891" v="699" actId="27636"/>
        <pc:sldMkLst>
          <pc:docMk/>
          <pc:sldMk cId="466244699" sldId="286"/>
        </pc:sldMkLst>
        <pc:spChg chg="mod">
          <ac:chgData name="Harrington, Jamee" userId="5348866c-018a-407d-8dd7-dded118f2e9c" providerId="ADAL" clId="{35B834BE-FC6C-4AAE-B535-F7E7C22F1511}" dt="2023-08-20T21:20:12.891" v="699" actId="27636"/>
          <ac:spMkLst>
            <pc:docMk/>
            <pc:sldMk cId="466244699" sldId="286"/>
            <ac:spMk id="2" creationId="{5E4F0025-7033-433D-8287-C950E16B1D54}"/>
          </ac:spMkLst>
        </pc:spChg>
        <pc:spChg chg="mod">
          <ac:chgData name="Harrington, Jamee" userId="5348866c-018a-407d-8dd7-dded118f2e9c" providerId="ADAL" clId="{35B834BE-FC6C-4AAE-B535-F7E7C22F1511}" dt="2023-08-20T21:19:53.437" v="697" actId="1035"/>
          <ac:spMkLst>
            <pc:docMk/>
            <pc:sldMk cId="466244699" sldId="286"/>
            <ac:spMk id="3" creationId="{A152E824-1AFF-4C12-9C75-11412D8BCE00}"/>
          </ac:spMkLst>
        </pc:spChg>
        <pc:picChg chg="mod">
          <ac:chgData name="Harrington, Jamee" userId="5348866c-018a-407d-8dd7-dded118f2e9c" providerId="ADAL" clId="{35B834BE-FC6C-4AAE-B535-F7E7C22F1511}" dt="2023-08-20T21:19:46.179" v="684" actId="1076"/>
          <ac:picMkLst>
            <pc:docMk/>
            <pc:sldMk cId="466244699" sldId="286"/>
            <ac:picMk id="4" creationId="{84E97400-EEDB-1183-CA6A-D47CBB62D80B}"/>
          </ac:picMkLst>
        </pc:picChg>
      </pc:sldChg>
      <pc:sldChg chg="del">
        <pc:chgData name="Harrington, Jamee" userId="5348866c-018a-407d-8dd7-dded118f2e9c" providerId="ADAL" clId="{35B834BE-FC6C-4AAE-B535-F7E7C22F1511}" dt="2023-08-20T21:11:07.029" v="397" actId="2696"/>
        <pc:sldMkLst>
          <pc:docMk/>
          <pc:sldMk cId="1898371167" sldId="287"/>
        </pc:sldMkLst>
      </pc:sldChg>
      <pc:sldChg chg="addSp delSp modSp mod ord modNotesTx">
        <pc:chgData name="Harrington, Jamee" userId="5348866c-018a-407d-8dd7-dded118f2e9c" providerId="ADAL" clId="{35B834BE-FC6C-4AAE-B535-F7E7C22F1511}" dt="2023-08-20T22:02:43.696" v="2367" actId="20577"/>
        <pc:sldMkLst>
          <pc:docMk/>
          <pc:sldMk cId="2063984102" sldId="288"/>
        </pc:sldMkLst>
        <pc:spChg chg="del">
          <ac:chgData name="Harrington, Jamee" userId="5348866c-018a-407d-8dd7-dded118f2e9c" providerId="ADAL" clId="{35B834BE-FC6C-4AAE-B535-F7E7C22F1511}" dt="2023-08-20T21:11:13.155" v="398" actId="478"/>
          <ac:spMkLst>
            <pc:docMk/>
            <pc:sldMk cId="2063984102" sldId="288"/>
            <ac:spMk id="2" creationId="{1C7C6EBA-D58D-B8E0-7B18-D9859D33096D}"/>
          </ac:spMkLst>
        </pc:spChg>
        <pc:spChg chg="del mod">
          <ac:chgData name="Harrington, Jamee" userId="5348866c-018a-407d-8dd7-dded118f2e9c" providerId="ADAL" clId="{35B834BE-FC6C-4AAE-B535-F7E7C22F1511}" dt="2023-08-20T21:11:29.555" v="403" actId="478"/>
          <ac:spMkLst>
            <pc:docMk/>
            <pc:sldMk cId="2063984102" sldId="288"/>
            <ac:spMk id="5" creationId="{1782587B-1F63-9F36-D7D0-3BCF9D8F64F8}"/>
          </ac:spMkLst>
        </pc:spChg>
        <pc:spChg chg="mod">
          <ac:chgData name="Harrington, Jamee" userId="5348866c-018a-407d-8dd7-dded118f2e9c" providerId="ADAL" clId="{35B834BE-FC6C-4AAE-B535-F7E7C22F1511}" dt="2023-08-20T21:18:25.194" v="672" actId="1076"/>
          <ac:spMkLst>
            <pc:docMk/>
            <pc:sldMk cId="2063984102" sldId="288"/>
            <ac:spMk id="6" creationId="{AA325CA6-9A19-4CB0-A46D-878DE687CAFB}"/>
          </ac:spMkLst>
        </pc:spChg>
        <pc:spChg chg="add del mod">
          <ac:chgData name="Harrington, Jamee" userId="5348866c-018a-407d-8dd7-dded118f2e9c" providerId="ADAL" clId="{35B834BE-FC6C-4AAE-B535-F7E7C22F1511}" dt="2023-08-20T21:11:22.333" v="401" actId="478"/>
          <ac:spMkLst>
            <pc:docMk/>
            <pc:sldMk cId="2063984102" sldId="288"/>
            <ac:spMk id="7" creationId="{EC6DA0AD-77B8-4AFF-8C47-3416C8595915}"/>
          </ac:spMkLst>
        </pc:spChg>
        <pc:spChg chg="add mod">
          <ac:chgData name="Harrington, Jamee" userId="5348866c-018a-407d-8dd7-dded118f2e9c" providerId="ADAL" clId="{35B834BE-FC6C-4AAE-B535-F7E7C22F1511}" dt="2023-08-20T21:59:56.336" v="1959" actId="20577"/>
          <ac:spMkLst>
            <pc:docMk/>
            <pc:sldMk cId="2063984102" sldId="288"/>
            <ac:spMk id="9" creationId="{82BCC208-A697-453F-8010-D3B1F12D3F2B}"/>
          </ac:spMkLst>
        </pc:spChg>
        <pc:picChg chg="del">
          <ac:chgData name="Harrington, Jamee" userId="5348866c-018a-407d-8dd7-dded118f2e9c" providerId="ADAL" clId="{35B834BE-FC6C-4AAE-B535-F7E7C22F1511}" dt="2023-08-20T21:11:13.896" v="399" actId="478"/>
          <ac:picMkLst>
            <pc:docMk/>
            <pc:sldMk cId="2063984102" sldId="288"/>
            <ac:picMk id="3" creationId="{A7AE9324-CF94-C955-FDB4-2D75201D72F4}"/>
          </ac:picMkLst>
        </pc:picChg>
      </pc:sldChg>
      <pc:sldChg chg="ord">
        <pc:chgData name="Harrington, Jamee" userId="5348866c-018a-407d-8dd7-dded118f2e9c" providerId="ADAL" clId="{35B834BE-FC6C-4AAE-B535-F7E7C22F1511}" dt="2023-08-17T04:47:38.550" v="341"/>
        <pc:sldMkLst>
          <pc:docMk/>
          <pc:sldMk cId="4132042933" sldId="289"/>
        </pc:sldMkLst>
      </pc:sldChg>
      <pc:sldChg chg="ord">
        <pc:chgData name="Harrington, Jamee" userId="5348866c-018a-407d-8dd7-dded118f2e9c" providerId="ADAL" clId="{35B834BE-FC6C-4AAE-B535-F7E7C22F1511}" dt="2023-08-17T04:45:45.826" v="274"/>
        <pc:sldMkLst>
          <pc:docMk/>
          <pc:sldMk cId="3520361175" sldId="290"/>
        </pc:sldMkLst>
      </pc:sldChg>
      <pc:sldChg chg="ord">
        <pc:chgData name="Harrington, Jamee" userId="5348866c-018a-407d-8dd7-dded118f2e9c" providerId="ADAL" clId="{35B834BE-FC6C-4AAE-B535-F7E7C22F1511}" dt="2023-08-17T04:45:45.826" v="274"/>
        <pc:sldMkLst>
          <pc:docMk/>
          <pc:sldMk cId="374073063" sldId="291"/>
        </pc:sldMkLst>
      </pc:sldChg>
      <pc:sldChg chg="ord">
        <pc:chgData name="Harrington, Jamee" userId="5348866c-018a-407d-8dd7-dded118f2e9c" providerId="ADAL" clId="{35B834BE-FC6C-4AAE-B535-F7E7C22F1511}" dt="2023-08-17T04:45:45.826" v="274"/>
        <pc:sldMkLst>
          <pc:docMk/>
          <pc:sldMk cId="1993501613" sldId="292"/>
        </pc:sldMkLst>
      </pc:sldChg>
      <pc:sldChg chg="ord">
        <pc:chgData name="Harrington, Jamee" userId="5348866c-018a-407d-8dd7-dded118f2e9c" providerId="ADAL" clId="{35B834BE-FC6C-4AAE-B535-F7E7C22F1511}" dt="2023-08-17T04:45:45.826" v="274"/>
        <pc:sldMkLst>
          <pc:docMk/>
          <pc:sldMk cId="3621309699" sldId="293"/>
        </pc:sldMkLst>
      </pc:sldChg>
      <pc:sldChg chg="ord">
        <pc:chgData name="Harrington, Jamee" userId="5348866c-018a-407d-8dd7-dded118f2e9c" providerId="ADAL" clId="{35B834BE-FC6C-4AAE-B535-F7E7C22F1511}" dt="2023-08-17T04:45:45.826" v="274"/>
        <pc:sldMkLst>
          <pc:docMk/>
          <pc:sldMk cId="1816854446" sldId="294"/>
        </pc:sldMkLst>
      </pc:sldChg>
      <pc:sldChg chg="ord">
        <pc:chgData name="Harrington, Jamee" userId="5348866c-018a-407d-8dd7-dded118f2e9c" providerId="ADAL" clId="{35B834BE-FC6C-4AAE-B535-F7E7C22F1511}" dt="2023-08-17T04:45:45.826" v="274"/>
        <pc:sldMkLst>
          <pc:docMk/>
          <pc:sldMk cId="430185353" sldId="295"/>
        </pc:sldMkLst>
      </pc:sldChg>
      <pc:sldChg chg="ord">
        <pc:chgData name="Harrington, Jamee" userId="5348866c-018a-407d-8dd7-dded118f2e9c" providerId="ADAL" clId="{35B834BE-FC6C-4AAE-B535-F7E7C22F1511}" dt="2023-08-17T04:45:45.826" v="274"/>
        <pc:sldMkLst>
          <pc:docMk/>
          <pc:sldMk cId="3110540906" sldId="296"/>
        </pc:sldMkLst>
      </pc:sldChg>
      <pc:sldChg chg="ord">
        <pc:chgData name="Harrington, Jamee" userId="5348866c-018a-407d-8dd7-dded118f2e9c" providerId="ADAL" clId="{35B834BE-FC6C-4AAE-B535-F7E7C22F1511}" dt="2023-08-17T04:45:45.826" v="274"/>
        <pc:sldMkLst>
          <pc:docMk/>
          <pc:sldMk cId="2999999701" sldId="297"/>
        </pc:sldMkLst>
      </pc:sldChg>
      <pc:sldChg chg="ord">
        <pc:chgData name="Harrington, Jamee" userId="5348866c-018a-407d-8dd7-dded118f2e9c" providerId="ADAL" clId="{35B834BE-FC6C-4AAE-B535-F7E7C22F1511}" dt="2023-08-17T04:45:45.826" v="274"/>
        <pc:sldMkLst>
          <pc:docMk/>
          <pc:sldMk cId="966096085" sldId="298"/>
        </pc:sldMkLst>
      </pc:sldChg>
      <pc:sldChg chg="ord">
        <pc:chgData name="Harrington, Jamee" userId="5348866c-018a-407d-8dd7-dded118f2e9c" providerId="ADAL" clId="{35B834BE-FC6C-4AAE-B535-F7E7C22F1511}" dt="2023-08-17T04:45:45.826" v="274"/>
        <pc:sldMkLst>
          <pc:docMk/>
          <pc:sldMk cId="1030393158" sldId="299"/>
        </pc:sldMkLst>
      </pc:sldChg>
      <pc:sldChg chg="ord">
        <pc:chgData name="Harrington, Jamee" userId="5348866c-018a-407d-8dd7-dded118f2e9c" providerId="ADAL" clId="{35B834BE-FC6C-4AAE-B535-F7E7C22F1511}" dt="2023-08-17T04:45:45.826" v="274"/>
        <pc:sldMkLst>
          <pc:docMk/>
          <pc:sldMk cId="3073227668" sldId="301"/>
        </pc:sldMkLst>
      </pc:sldChg>
      <pc:sldChg chg="modSp mod modNotesTx">
        <pc:chgData name="Harrington, Jamee" userId="5348866c-018a-407d-8dd7-dded118f2e9c" providerId="ADAL" clId="{35B834BE-FC6C-4AAE-B535-F7E7C22F1511}" dt="2023-08-17T04:40:02.659" v="188" actId="20577"/>
        <pc:sldMkLst>
          <pc:docMk/>
          <pc:sldMk cId="2840944847" sldId="303"/>
        </pc:sldMkLst>
        <pc:spChg chg="mod">
          <ac:chgData name="Harrington, Jamee" userId="5348866c-018a-407d-8dd7-dded118f2e9c" providerId="ADAL" clId="{35B834BE-FC6C-4AAE-B535-F7E7C22F1511}" dt="2023-08-17T04:40:02.659" v="188" actId="20577"/>
          <ac:spMkLst>
            <pc:docMk/>
            <pc:sldMk cId="2840944847" sldId="303"/>
            <ac:spMk id="3" creationId="{B7ED0979-6329-43D7-86DF-3D4726EA103D}"/>
          </ac:spMkLst>
        </pc:spChg>
      </pc:sldChg>
      <pc:sldChg chg="addSp delSp modSp new mod ord modNotesTx">
        <pc:chgData name="Harrington, Jamee" userId="5348866c-018a-407d-8dd7-dded118f2e9c" providerId="ADAL" clId="{35B834BE-FC6C-4AAE-B535-F7E7C22F1511}" dt="2023-08-20T21:53:47.903" v="1811" actId="1076"/>
        <pc:sldMkLst>
          <pc:docMk/>
          <pc:sldMk cId="3903251216" sldId="304"/>
        </pc:sldMkLst>
        <pc:spChg chg="mod">
          <ac:chgData name="Harrington, Jamee" userId="5348866c-018a-407d-8dd7-dded118f2e9c" providerId="ADAL" clId="{35B834BE-FC6C-4AAE-B535-F7E7C22F1511}" dt="2023-08-20T21:27:24.065" v="727" actId="20577"/>
          <ac:spMkLst>
            <pc:docMk/>
            <pc:sldMk cId="3903251216" sldId="304"/>
            <ac:spMk id="2" creationId="{4C7CBB4F-F61D-4483-B94C-9F4347175D5B}"/>
          </ac:spMkLst>
        </pc:spChg>
        <pc:spChg chg="mod">
          <ac:chgData name="Harrington, Jamee" userId="5348866c-018a-407d-8dd7-dded118f2e9c" providerId="ADAL" clId="{35B834BE-FC6C-4AAE-B535-F7E7C22F1511}" dt="2023-08-20T21:48:09.537" v="1698" actId="20577"/>
          <ac:spMkLst>
            <pc:docMk/>
            <pc:sldMk cId="3903251216" sldId="304"/>
            <ac:spMk id="3" creationId="{EFB9AA79-CC76-4726-A967-B6BB29268DA4}"/>
          </ac:spMkLst>
        </pc:spChg>
        <pc:spChg chg="add del">
          <ac:chgData name="Harrington, Jamee" userId="5348866c-018a-407d-8dd7-dded118f2e9c" providerId="ADAL" clId="{35B834BE-FC6C-4AAE-B535-F7E7C22F1511}" dt="2023-08-20T21:33:12.069" v="999" actId="478"/>
          <ac:spMkLst>
            <pc:docMk/>
            <pc:sldMk cId="3903251216" sldId="304"/>
            <ac:spMk id="5" creationId="{576A90E2-816A-483B-8D4D-98AD944F357B}"/>
          </ac:spMkLst>
        </pc:spChg>
        <pc:picChg chg="add del mod">
          <ac:chgData name="Harrington, Jamee" userId="5348866c-018a-407d-8dd7-dded118f2e9c" providerId="ADAL" clId="{35B834BE-FC6C-4AAE-B535-F7E7C22F1511}" dt="2023-08-20T21:34:41.746" v="1018" actId="478"/>
          <ac:picMkLst>
            <pc:docMk/>
            <pc:sldMk cId="3903251216" sldId="304"/>
            <ac:picMk id="7" creationId="{45666A0B-8940-4C09-BB29-58180BAA866E}"/>
          </ac:picMkLst>
        </pc:picChg>
        <pc:picChg chg="add mod">
          <ac:chgData name="Harrington, Jamee" userId="5348866c-018a-407d-8dd7-dded118f2e9c" providerId="ADAL" clId="{35B834BE-FC6C-4AAE-B535-F7E7C22F1511}" dt="2023-08-20T21:53:47.903" v="1811" actId="1076"/>
          <ac:picMkLst>
            <pc:docMk/>
            <pc:sldMk cId="3903251216" sldId="304"/>
            <ac:picMk id="9" creationId="{40BF9B0D-349D-45A0-9FBA-6AFAC1DD2ECB}"/>
          </ac:picMkLst>
        </pc:picChg>
      </pc:sldChg>
      <pc:sldChg chg="delSp modSp add mod ord">
        <pc:chgData name="Harrington, Jamee" userId="5348866c-018a-407d-8dd7-dded118f2e9c" providerId="ADAL" clId="{35B834BE-FC6C-4AAE-B535-F7E7C22F1511}" dt="2023-08-17T04:50:17.600" v="396"/>
        <pc:sldMkLst>
          <pc:docMk/>
          <pc:sldMk cId="4019950493" sldId="305"/>
        </pc:sldMkLst>
        <pc:spChg chg="mod">
          <ac:chgData name="Harrington, Jamee" userId="5348866c-018a-407d-8dd7-dded118f2e9c" providerId="ADAL" clId="{35B834BE-FC6C-4AAE-B535-F7E7C22F1511}" dt="2023-08-17T04:48:31.986" v="391" actId="20577"/>
          <ac:spMkLst>
            <pc:docMk/>
            <pc:sldMk cId="4019950493" sldId="305"/>
            <ac:spMk id="2" creationId="{CAE63A2E-6875-432D-A2AB-EF8AAA95AC6B}"/>
          </ac:spMkLst>
        </pc:spChg>
        <pc:spChg chg="del">
          <ac:chgData name="Harrington, Jamee" userId="5348866c-018a-407d-8dd7-dded118f2e9c" providerId="ADAL" clId="{35B834BE-FC6C-4AAE-B535-F7E7C22F1511}" dt="2023-08-17T04:48:37.150" v="392" actId="478"/>
          <ac:spMkLst>
            <pc:docMk/>
            <pc:sldMk cId="4019950493" sldId="305"/>
            <ac:spMk id="3" creationId="{228BDB3E-7540-4A1B-A943-3DBD863A330D}"/>
          </ac:spMkLst>
        </pc:spChg>
      </pc:sldChg>
      <pc:sldChg chg="modSp mod">
        <pc:chgData name="Harrington, Jamee" userId="5348866c-018a-407d-8dd7-dded118f2e9c" providerId="ADAL" clId="{35B834BE-FC6C-4AAE-B535-F7E7C22F1511}" dt="2023-08-20T22:04:53.016" v="2411" actId="20577"/>
        <pc:sldMkLst>
          <pc:docMk/>
          <pc:sldMk cId="614528458" sldId="337"/>
        </pc:sldMkLst>
        <pc:spChg chg="mod">
          <ac:chgData name="Harrington, Jamee" userId="5348866c-018a-407d-8dd7-dded118f2e9c" providerId="ADAL" clId="{35B834BE-FC6C-4AAE-B535-F7E7C22F1511}" dt="2023-08-20T22:04:53.016" v="2411" actId="20577"/>
          <ac:spMkLst>
            <pc:docMk/>
            <pc:sldMk cId="614528458" sldId="337"/>
            <ac:spMk id="3" creationId="{F3111888-80D5-EE3D-F79A-3007907F6A88}"/>
          </ac:spMkLst>
        </pc:spChg>
      </pc:sldChg>
      <pc:sldChg chg="addSp delSp modSp new mod modNotesTx">
        <pc:chgData name="Harrington, Jamee" userId="5348866c-018a-407d-8dd7-dded118f2e9c" providerId="ADAL" clId="{35B834BE-FC6C-4AAE-B535-F7E7C22F1511}" dt="2023-08-20T21:38:00.436" v="1224" actId="20577"/>
        <pc:sldMkLst>
          <pc:docMk/>
          <pc:sldMk cId="2277804150" sldId="339"/>
        </pc:sldMkLst>
        <pc:spChg chg="del">
          <ac:chgData name="Harrington, Jamee" userId="5348866c-018a-407d-8dd7-dded118f2e9c" providerId="ADAL" clId="{35B834BE-FC6C-4AAE-B535-F7E7C22F1511}" dt="2023-08-20T21:34:46.310" v="1019" actId="478"/>
          <ac:spMkLst>
            <pc:docMk/>
            <pc:sldMk cId="2277804150" sldId="339"/>
            <ac:spMk id="2" creationId="{9D89E72B-D7A3-418F-BAD0-0DD0DA255B04}"/>
          </ac:spMkLst>
        </pc:spChg>
        <pc:spChg chg="del">
          <ac:chgData name="Harrington, Jamee" userId="5348866c-018a-407d-8dd7-dded118f2e9c" providerId="ADAL" clId="{35B834BE-FC6C-4AAE-B535-F7E7C22F1511}" dt="2023-08-20T21:34:49.397" v="1020" actId="478"/>
          <ac:spMkLst>
            <pc:docMk/>
            <pc:sldMk cId="2277804150" sldId="339"/>
            <ac:spMk id="3" creationId="{ACF6BF7A-86F0-49C4-B1E9-3D280509A247}"/>
          </ac:spMkLst>
        </pc:spChg>
        <pc:picChg chg="add mod">
          <ac:chgData name="Harrington, Jamee" userId="5348866c-018a-407d-8dd7-dded118f2e9c" providerId="ADAL" clId="{35B834BE-FC6C-4AAE-B535-F7E7C22F1511}" dt="2023-08-20T21:35:15.761" v="1057" actId="1038"/>
          <ac:picMkLst>
            <pc:docMk/>
            <pc:sldMk cId="2277804150" sldId="339"/>
            <ac:picMk id="5" creationId="{7B4968E2-9BD7-42FA-A760-7F807FD77C53}"/>
          </ac:picMkLst>
        </pc:picChg>
      </pc:sldChg>
      <pc:sldChg chg="new del ord">
        <pc:chgData name="Harrington, Jamee" userId="5348866c-018a-407d-8dd7-dded118f2e9c" providerId="ADAL" clId="{35B834BE-FC6C-4AAE-B535-F7E7C22F1511}" dt="2023-08-20T21:51:05.412" v="1703" actId="2696"/>
        <pc:sldMkLst>
          <pc:docMk/>
          <pc:sldMk cId="3908582837" sldId="340"/>
        </pc:sldMkLst>
      </pc:sldChg>
      <pc:sldChg chg="addSp delSp modSp new mod modNotesTx">
        <pc:chgData name="Harrington, Jamee" userId="5348866c-018a-407d-8dd7-dded118f2e9c" providerId="ADAL" clId="{35B834BE-FC6C-4AAE-B535-F7E7C22F1511}" dt="2023-08-20T22:10:28.040" v="2710"/>
        <pc:sldMkLst>
          <pc:docMk/>
          <pc:sldMk cId="4037756061" sldId="340"/>
        </pc:sldMkLst>
        <pc:spChg chg="del">
          <ac:chgData name="Harrington, Jamee" userId="5348866c-018a-407d-8dd7-dded118f2e9c" providerId="ADAL" clId="{35B834BE-FC6C-4AAE-B535-F7E7C22F1511}" dt="2023-08-20T22:06:56.013" v="2416" actId="478"/>
          <ac:spMkLst>
            <pc:docMk/>
            <pc:sldMk cId="4037756061" sldId="340"/>
            <ac:spMk id="2" creationId="{8121686D-DACF-46C5-9A48-6D8E3EF70AA5}"/>
          </ac:spMkLst>
        </pc:spChg>
        <pc:spChg chg="del">
          <ac:chgData name="Harrington, Jamee" userId="5348866c-018a-407d-8dd7-dded118f2e9c" providerId="ADAL" clId="{35B834BE-FC6C-4AAE-B535-F7E7C22F1511}" dt="2023-08-20T22:06:52.947" v="2415" actId="478"/>
          <ac:spMkLst>
            <pc:docMk/>
            <pc:sldMk cId="4037756061" sldId="340"/>
            <ac:spMk id="3" creationId="{A829D10E-48C0-4F8D-9C2D-1C2F5163D4B1}"/>
          </ac:spMkLst>
        </pc:spChg>
        <pc:picChg chg="add mod">
          <ac:chgData name="Harrington, Jamee" userId="5348866c-018a-407d-8dd7-dded118f2e9c" providerId="ADAL" clId="{35B834BE-FC6C-4AAE-B535-F7E7C22F1511}" dt="2023-08-20T22:08:18.896" v="2421" actId="14100"/>
          <ac:picMkLst>
            <pc:docMk/>
            <pc:sldMk cId="4037756061" sldId="340"/>
            <ac:picMk id="5" creationId="{6D6268D8-2D82-43BB-8022-585F55E051F2}"/>
          </ac:picMkLst>
        </pc:picChg>
      </pc:sldChg>
    </pc:docChg>
  </pc:docChgLst>
  <pc:docChgLst>
    <pc:chgData name="Long, Juliet" userId="e82bbf86-0a7f-40d8-9023-fb004bcf348e" providerId="ADAL" clId="{EC549D0D-E0D7-4B63-93F1-385F14F46129}"/>
    <pc:docChg chg="undo custSel modSld">
      <pc:chgData name="Long, Juliet" userId="e82bbf86-0a7f-40d8-9023-fb004bcf348e" providerId="ADAL" clId="{EC549D0D-E0D7-4B63-93F1-385F14F46129}" dt="2023-08-21T15:52:29.122" v="1640" actId="14861"/>
      <pc:docMkLst>
        <pc:docMk/>
      </pc:docMkLst>
      <pc:sldChg chg="addSp modSp mod modNotesTx">
        <pc:chgData name="Long, Juliet" userId="e82bbf86-0a7f-40d8-9023-fb004bcf348e" providerId="ADAL" clId="{EC549D0D-E0D7-4B63-93F1-385F14F46129}" dt="2023-08-21T15:26:28.070" v="1423" actId="20577"/>
        <pc:sldMkLst>
          <pc:docMk/>
          <pc:sldMk cId="729915626" sldId="280"/>
        </pc:sldMkLst>
        <pc:spChg chg="mod">
          <ac:chgData name="Long, Juliet" userId="e82bbf86-0a7f-40d8-9023-fb004bcf348e" providerId="ADAL" clId="{EC549D0D-E0D7-4B63-93F1-385F14F46129}" dt="2023-08-21T15:26:28.070" v="1423" actId="20577"/>
          <ac:spMkLst>
            <pc:docMk/>
            <pc:sldMk cId="729915626" sldId="280"/>
            <ac:spMk id="3" creationId="{701F1C58-F04B-421A-8293-CEF276904D91}"/>
          </ac:spMkLst>
        </pc:spChg>
        <pc:picChg chg="mod">
          <ac:chgData name="Long, Juliet" userId="e82bbf86-0a7f-40d8-9023-fb004bcf348e" providerId="ADAL" clId="{EC549D0D-E0D7-4B63-93F1-385F14F46129}" dt="2023-08-21T15:15:12.529" v="126" actId="14100"/>
          <ac:picMkLst>
            <pc:docMk/>
            <pc:sldMk cId="729915626" sldId="280"/>
            <ac:picMk id="5" creationId="{46D5D8A2-4436-7677-DF29-F5A11D0EF824}"/>
          </ac:picMkLst>
        </pc:picChg>
        <pc:picChg chg="add mod">
          <ac:chgData name="Long, Juliet" userId="e82bbf86-0a7f-40d8-9023-fb004bcf348e" providerId="ADAL" clId="{EC549D0D-E0D7-4B63-93F1-385F14F46129}" dt="2023-08-21T15:14:49.949" v="124" actId="14100"/>
          <ac:picMkLst>
            <pc:docMk/>
            <pc:sldMk cId="729915626" sldId="280"/>
            <ac:picMk id="1026" creationId="{BEA8FDFA-8320-0577-9F13-0A9825E98AEB}"/>
          </ac:picMkLst>
        </pc:picChg>
      </pc:sldChg>
      <pc:sldChg chg="modSp mod modNotesTx">
        <pc:chgData name="Long, Juliet" userId="e82bbf86-0a7f-40d8-9023-fb004bcf348e" providerId="ADAL" clId="{EC549D0D-E0D7-4B63-93F1-385F14F46129}" dt="2023-08-21T15:21:20.392" v="1254" actId="1076"/>
        <pc:sldMkLst>
          <pc:docMk/>
          <pc:sldMk cId="972868318" sldId="284"/>
        </pc:sldMkLst>
        <pc:spChg chg="mod">
          <ac:chgData name="Long, Juliet" userId="e82bbf86-0a7f-40d8-9023-fb004bcf348e" providerId="ADAL" clId="{EC549D0D-E0D7-4B63-93F1-385F14F46129}" dt="2023-08-21T15:21:20.392" v="1254" actId="1076"/>
          <ac:spMkLst>
            <pc:docMk/>
            <pc:sldMk cId="972868318" sldId="284"/>
            <ac:spMk id="8" creationId="{C63FA41A-1C75-4D57-90F9-9AF799334B97}"/>
          </ac:spMkLst>
        </pc:spChg>
        <pc:picChg chg="mod">
          <ac:chgData name="Long, Juliet" userId="e82bbf86-0a7f-40d8-9023-fb004bcf348e" providerId="ADAL" clId="{EC549D0D-E0D7-4B63-93F1-385F14F46129}" dt="2023-08-21T15:21:16.833" v="1253" actId="1076"/>
          <ac:picMkLst>
            <pc:docMk/>
            <pc:sldMk cId="972868318" sldId="284"/>
            <ac:picMk id="3" creationId="{1E1BD14A-92A9-3E2E-2983-5698325031ED}"/>
          </ac:picMkLst>
        </pc:picChg>
      </pc:sldChg>
      <pc:sldChg chg="modSp mod modNotesTx">
        <pc:chgData name="Long, Juliet" userId="e82bbf86-0a7f-40d8-9023-fb004bcf348e" providerId="ADAL" clId="{EC549D0D-E0D7-4B63-93F1-385F14F46129}" dt="2023-08-21T15:52:29.122" v="1640" actId="14861"/>
        <pc:sldMkLst>
          <pc:docMk/>
          <pc:sldMk cId="466244699" sldId="286"/>
        </pc:sldMkLst>
        <pc:picChg chg="mod">
          <ac:chgData name="Long, Juliet" userId="e82bbf86-0a7f-40d8-9023-fb004bcf348e" providerId="ADAL" clId="{EC549D0D-E0D7-4B63-93F1-385F14F46129}" dt="2023-08-21T15:52:29.122" v="1640" actId="14861"/>
          <ac:picMkLst>
            <pc:docMk/>
            <pc:sldMk cId="466244699" sldId="286"/>
            <ac:picMk id="4" creationId="{84E97400-EEDB-1183-CA6A-D47CBB62D80B}"/>
          </ac:picMkLst>
        </pc:picChg>
      </pc:sldChg>
      <pc:sldChg chg="addSp delSp modSp mod">
        <pc:chgData name="Long, Juliet" userId="e82bbf86-0a7f-40d8-9023-fb004bcf348e" providerId="ADAL" clId="{EC549D0D-E0D7-4B63-93F1-385F14F46129}" dt="2023-08-21T15:45:14.238" v="1557" actId="1076"/>
        <pc:sldMkLst>
          <pc:docMk/>
          <pc:sldMk cId="4132042933" sldId="289"/>
        </pc:sldMkLst>
        <pc:spChg chg="del mod">
          <ac:chgData name="Long, Juliet" userId="e82bbf86-0a7f-40d8-9023-fb004bcf348e" providerId="ADAL" clId="{EC549D0D-E0D7-4B63-93F1-385F14F46129}" dt="2023-08-21T15:41:30.259" v="1545" actId="478"/>
          <ac:spMkLst>
            <pc:docMk/>
            <pc:sldMk cId="4132042933" sldId="289"/>
            <ac:spMk id="3" creationId="{B7ED0979-6329-43D7-86DF-3D4726EA103D}"/>
          </ac:spMkLst>
        </pc:spChg>
        <pc:spChg chg="mod">
          <ac:chgData name="Long, Juliet" userId="e82bbf86-0a7f-40d8-9023-fb004bcf348e" providerId="ADAL" clId="{EC549D0D-E0D7-4B63-93F1-385F14F46129}" dt="2023-08-21T15:45:14.238" v="1557" actId="1076"/>
          <ac:spMkLst>
            <pc:docMk/>
            <pc:sldMk cId="4132042933" sldId="289"/>
            <ac:spMk id="5" creationId="{BF0BE505-5D9C-4C8E-8527-824AB0357BB0}"/>
          </ac:spMkLst>
        </pc:spChg>
        <pc:picChg chg="add mod">
          <ac:chgData name="Long, Juliet" userId="e82bbf86-0a7f-40d8-9023-fb004bcf348e" providerId="ADAL" clId="{EC549D0D-E0D7-4B63-93F1-385F14F46129}" dt="2023-08-21T15:45:06.726" v="1556" actId="1076"/>
          <ac:picMkLst>
            <pc:docMk/>
            <pc:sldMk cId="4132042933" sldId="289"/>
            <ac:picMk id="6" creationId="{31BB4ECA-B69F-8B7D-D951-5801CAF8E7D0}"/>
          </ac:picMkLst>
        </pc:picChg>
      </pc:sldChg>
      <pc:sldChg chg="modSp mod">
        <pc:chgData name="Long, Juliet" userId="e82bbf86-0a7f-40d8-9023-fb004bcf348e" providerId="ADAL" clId="{EC549D0D-E0D7-4B63-93F1-385F14F46129}" dt="2023-08-21T15:49:05.672" v="1606" actId="688"/>
        <pc:sldMkLst>
          <pc:docMk/>
          <pc:sldMk cId="3621309699" sldId="293"/>
        </pc:sldMkLst>
        <pc:picChg chg="mod">
          <ac:chgData name="Long, Juliet" userId="e82bbf86-0a7f-40d8-9023-fb004bcf348e" providerId="ADAL" clId="{EC549D0D-E0D7-4B63-93F1-385F14F46129}" dt="2023-08-21T15:48:58.308" v="1598" actId="1076"/>
          <ac:picMkLst>
            <pc:docMk/>
            <pc:sldMk cId="3621309699" sldId="293"/>
            <ac:picMk id="5" creationId="{C65E0689-F9F2-A789-7DD9-43215995E13F}"/>
          </ac:picMkLst>
        </pc:picChg>
        <pc:picChg chg="mod">
          <ac:chgData name="Long, Juliet" userId="e82bbf86-0a7f-40d8-9023-fb004bcf348e" providerId="ADAL" clId="{EC549D0D-E0D7-4B63-93F1-385F14F46129}" dt="2023-08-21T15:48:55.322" v="1597" actId="688"/>
          <ac:picMkLst>
            <pc:docMk/>
            <pc:sldMk cId="3621309699" sldId="293"/>
            <ac:picMk id="6" creationId="{7BBC39C1-55C2-7782-EDE8-9C0BE3CCA07B}"/>
          </ac:picMkLst>
        </pc:picChg>
        <pc:picChg chg="mod">
          <ac:chgData name="Long, Juliet" userId="e82bbf86-0a7f-40d8-9023-fb004bcf348e" providerId="ADAL" clId="{EC549D0D-E0D7-4B63-93F1-385F14F46129}" dt="2023-08-21T15:49:05.672" v="1606" actId="688"/>
          <ac:picMkLst>
            <pc:docMk/>
            <pc:sldMk cId="3621309699" sldId="293"/>
            <ac:picMk id="8" creationId="{C33A10D7-F91D-DD61-11F9-AD7E07821382}"/>
          </ac:picMkLst>
        </pc:picChg>
      </pc:sldChg>
      <pc:sldChg chg="addSp delSp modSp mod">
        <pc:chgData name="Long, Juliet" userId="e82bbf86-0a7f-40d8-9023-fb004bcf348e" providerId="ADAL" clId="{EC549D0D-E0D7-4B63-93F1-385F14F46129}" dt="2023-08-21T15:49:56.302" v="1616" actId="688"/>
        <pc:sldMkLst>
          <pc:docMk/>
          <pc:sldMk cId="430185353" sldId="295"/>
        </pc:sldMkLst>
        <pc:picChg chg="add mod">
          <ac:chgData name="Long, Juliet" userId="e82bbf86-0a7f-40d8-9023-fb004bcf348e" providerId="ADAL" clId="{EC549D0D-E0D7-4B63-93F1-385F14F46129}" dt="2023-08-21T15:49:56.302" v="1616" actId="688"/>
          <ac:picMkLst>
            <pc:docMk/>
            <pc:sldMk cId="430185353" sldId="295"/>
            <ac:picMk id="2" creationId="{3742A1D0-C672-AA60-5CCD-24F3D9E6579F}"/>
          </ac:picMkLst>
        </pc:picChg>
        <pc:picChg chg="del">
          <ac:chgData name="Long, Juliet" userId="e82bbf86-0a7f-40d8-9023-fb004bcf348e" providerId="ADAL" clId="{EC549D0D-E0D7-4B63-93F1-385F14F46129}" dt="2023-08-21T15:47:47.229" v="1568" actId="478"/>
          <ac:picMkLst>
            <pc:docMk/>
            <pc:sldMk cId="430185353" sldId="295"/>
            <ac:picMk id="3" creationId="{B01D60D7-2117-88D2-099E-3B61F2BD46DF}"/>
          </ac:picMkLst>
        </pc:picChg>
        <pc:picChg chg="del">
          <ac:chgData name="Long, Juliet" userId="e82bbf86-0a7f-40d8-9023-fb004bcf348e" providerId="ADAL" clId="{EC549D0D-E0D7-4B63-93F1-385F14F46129}" dt="2023-08-21T15:47:49.162" v="1570" actId="478"/>
          <ac:picMkLst>
            <pc:docMk/>
            <pc:sldMk cId="430185353" sldId="295"/>
            <ac:picMk id="12" creationId="{BEE442DD-8411-914E-08EB-FD66808C0F31}"/>
          </ac:picMkLst>
        </pc:picChg>
        <pc:picChg chg="del">
          <ac:chgData name="Long, Juliet" userId="e82bbf86-0a7f-40d8-9023-fb004bcf348e" providerId="ADAL" clId="{EC549D0D-E0D7-4B63-93F1-385F14F46129}" dt="2023-08-21T15:47:48.132" v="1569" actId="478"/>
          <ac:picMkLst>
            <pc:docMk/>
            <pc:sldMk cId="430185353" sldId="295"/>
            <ac:picMk id="14" creationId="{C8390E15-5CE0-F9F2-0BA4-39442686A8A3}"/>
          </ac:picMkLst>
        </pc:picChg>
      </pc:sldChg>
      <pc:sldChg chg="addSp delSp modSp mod setBg">
        <pc:chgData name="Long, Juliet" userId="e82bbf86-0a7f-40d8-9023-fb004bcf348e" providerId="ADAL" clId="{EC549D0D-E0D7-4B63-93F1-385F14F46129}" dt="2023-08-21T15:46:08.227" v="1563" actId="207"/>
        <pc:sldMkLst>
          <pc:docMk/>
          <pc:sldMk cId="3110540906" sldId="296"/>
        </pc:sldMkLst>
        <pc:spChg chg="add del">
          <ac:chgData name="Long, Juliet" userId="e82bbf86-0a7f-40d8-9023-fb004bcf348e" providerId="ADAL" clId="{EC549D0D-E0D7-4B63-93F1-385F14F46129}" dt="2023-08-21T15:28:53.136" v="1425" actId="478"/>
          <ac:spMkLst>
            <pc:docMk/>
            <pc:sldMk cId="3110540906" sldId="296"/>
            <ac:spMk id="5" creationId="{1F27815C-863E-4C18-E06B-AB5F1ACB0F56}"/>
          </ac:spMkLst>
        </pc:spChg>
        <pc:spChg chg="mod">
          <ac:chgData name="Long, Juliet" userId="e82bbf86-0a7f-40d8-9023-fb004bcf348e" providerId="ADAL" clId="{EC549D0D-E0D7-4B63-93F1-385F14F46129}" dt="2023-08-21T15:46:08.227" v="1563" actId="207"/>
          <ac:spMkLst>
            <pc:docMk/>
            <pc:sldMk cId="3110540906" sldId="296"/>
            <ac:spMk id="89" creationId="{FD970B3E-2A68-3856-A9EA-355FA92A9403}"/>
          </ac:spMkLst>
        </pc:spChg>
        <pc:picChg chg="add del mod">
          <ac:chgData name="Long, Juliet" userId="e82bbf86-0a7f-40d8-9023-fb004bcf348e" providerId="ADAL" clId="{EC549D0D-E0D7-4B63-93F1-385F14F46129}" dt="2023-08-21T15:31:08.863" v="1431" actId="478"/>
          <ac:picMkLst>
            <pc:docMk/>
            <pc:sldMk cId="3110540906" sldId="296"/>
            <ac:picMk id="6" creationId="{AC2C4AE4-5D39-F1DB-08DA-8A8BE5A3B01C}"/>
          </ac:picMkLst>
        </pc:picChg>
        <pc:picChg chg="add del mod modCrop">
          <ac:chgData name="Long, Juliet" userId="e82bbf86-0a7f-40d8-9023-fb004bcf348e" providerId="ADAL" clId="{EC549D0D-E0D7-4B63-93F1-385F14F46129}" dt="2023-08-21T15:34:11.713" v="1473" actId="478"/>
          <ac:picMkLst>
            <pc:docMk/>
            <pc:sldMk cId="3110540906" sldId="296"/>
            <ac:picMk id="7" creationId="{338B2518-ADEA-314B-EBE8-05EC9CCB67F2}"/>
          </ac:picMkLst>
        </pc:picChg>
        <pc:picChg chg="add mod">
          <ac:chgData name="Long, Juliet" userId="e82bbf86-0a7f-40d8-9023-fb004bcf348e" providerId="ADAL" clId="{EC549D0D-E0D7-4B63-93F1-385F14F46129}" dt="2023-08-21T15:45:55.587" v="1561" actId="14100"/>
          <ac:picMkLst>
            <pc:docMk/>
            <pc:sldMk cId="3110540906" sldId="296"/>
            <ac:picMk id="8" creationId="{884785B7-C1C5-7F5D-4145-63ADE77490A0}"/>
          </ac:picMkLst>
        </pc:picChg>
      </pc:sldChg>
      <pc:sldChg chg="addSp modSp mod">
        <pc:chgData name="Long, Juliet" userId="e82bbf86-0a7f-40d8-9023-fb004bcf348e" providerId="ADAL" clId="{EC549D0D-E0D7-4B63-93F1-385F14F46129}" dt="2023-08-21T15:50:48.155" v="1625" actId="1076"/>
        <pc:sldMkLst>
          <pc:docMk/>
          <pc:sldMk cId="2999999701" sldId="297"/>
        </pc:sldMkLst>
        <pc:graphicFrameChg chg="mod">
          <ac:chgData name="Long, Juliet" userId="e82bbf86-0a7f-40d8-9023-fb004bcf348e" providerId="ADAL" clId="{EC549D0D-E0D7-4B63-93F1-385F14F46129}" dt="2023-08-21T15:50:30.084" v="1620" actId="1076"/>
          <ac:graphicFrameMkLst>
            <pc:docMk/>
            <pc:sldMk cId="2999999701" sldId="297"/>
            <ac:graphicFrameMk id="162" creationId="{38431B18-4286-3C84-6233-CEB397F2F003}"/>
          </ac:graphicFrameMkLst>
        </pc:graphicFrameChg>
        <pc:picChg chg="add mod">
          <ac:chgData name="Long, Juliet" userId="e82bbf86-0a7f-40d8-9023-fb004bcf348e" providerId="ADAL" clId="{EC549D0D-E0D7-4B63-93F1-385F14F46129}" dt="2023-08-21T15:50:48.155" v="1625" actId="1076"/>
          <ac:picMkLst>
            <pc:docMk/>
            <pc:sldMk cId="2999999701" sldId="297"/>
            <ac:picMk id="2" creationId="{A25CE3F8-33B7-6D0C-8306-09EE116BC3AE}"/>
          </ac:picMkLst>
        </pc:picChg>
      </pc:sldChg>
      <pc:sldChg chg="modSp mod">
        <pc:chgData name="Long, Juliet" userId="e82bbf86-0a7f-40d8-9023-fb004bcf348e" providerId="ADAL" clId="{EC549D0D-E0D7-4B63-93F1-385F14F46129}" dt="2023-08-21T15:51:39.074" v="1626" actId="1076"/>
        <pc:sldMkLst>
          <pc:docMk/>
          <pc:sldMk cId="814772536" sldId="341"/>
        </pc:sldMkLst>
        <pc:picChg chg="mod">
          <ac:chgData name="Long, Juliet" userId="e82bbf86-0a7f-40d8-9023-fb004bcf348e" providerId="ADAL" clId="{EC549D0D-E0D7-4B63-93F1-385F14F46129}" dt="2023-08-21T15:51:39.074" v="1626" actId="1076"/>
          <ac:picMkLst>
            <pc:docMk/>
            <pc:sldMk cId="814772536" sldId="341"/>
            <ac:picMk id="15" creationId="{EA17317E-AF3E-12E6-499C-80CA05C2E1DB}"/>
          </ac:picMkLst>
        </pc:picChg>
      </pc:sldChg>
    </pc:docChg>
  </pc:docChgLst>
  <pc:docChgLst>
    <pc:chgData name="Stanton, Lisa" userId="S::lstanton@roguecc.edu::2038d1d4-c63b-4e33-a40b-fa604333a539" providerId="AD" clId="Web-{44117F1A-1DC5-4119-B008-A3715C4981E9}"/>
    <pc:docChg chg="addSld delSld modSld sldOrd">
      <pc:chgData name="Stanton, Lisa" userId="S::lstanton@roguecc.edu::2038d1d4-c63b-4e33-a40b-fa604333a539" providerId="AD" clId="Web-{44117F1A-1DC5-4119-B008-A3715C4981E9}" dt="2023-08-10T03:38:49.363" v="1676" actId="1076"/>
      <pc:docMkLst>
        <pc:docMk/>
      </pc:docMkLst>
      <pc:sldChg chg="delSp modSp modNotes">
        <pc:chgData name="Stanton, Lisa" userId="S::lstanton@roguecc.edu::2038d1d4-c63b-4e33-a40b-fa604333a539" providerId="AD" clId="Web-{44117F1A-1DC5-4119-B008-A3715C4981E9}" dt="2023-08-10T03:04:45.430" v="870" actId="1076"/>
        <pc:sldMkLst>
          <pc:docMk/>
          <pc:sldMk cId="1921685915" sldId="259"/>
        </pc:sldMkLst>
        <pc:spChg chg="mod">
          <ac:chgData name="Stanton, Lisa" userId="S::lstanton@roguecc.edu::2038d1d4-c63b-4e33-a40b-fa604333a539" providerId="AD" clId="Web-{44117F1A-1DC5-4119-B008-A3715C4981E9}" dt="2023-08-10T03:04:45.430" v="870" actId="1076"/>
          <ac:spMkLst>
            <pc:docMk/>
            <pc:sldMk cId="1921685915" sldId="259"/>
            <ac:spMk id="2" creationId="{CAE63A2E-6875-432D-A2AB-EF8AAA95AC6B}"/>
          </ac:spMkLst>
        </pc:spChg>
        <pc:spChg chg="del">
          <ac:chgData name="Stanton, Lisa" userId="S::lstanton@roguecc.edu::2038d1d4-c63b-4e33-a40b-fa604333a539" providerId="AD" clId="Web-{44117F1A-1DC5-4119-B008-A3715C4981E9}" dt="2023-08-10T02:40:40.001" v="17"/>
          <ac:spMkLst>
            <pc:docMk/>
            <pc:sldMk cId="1921685915" sldId="259"/>
            <ac:spMk id="3" creationId="{228BDB3E-7540-4A1B-A943-3DBD863A330D}"/>
          </ac:spMkLst>
        </pc:spChg>
      </pc:sldChg>
      <pc:sldChg chg="addSp delSp modSp modNotes">
        <pc:chgData name="Stanton, Lisa" userId="S::lstanton@roguecc.edu::2038d1d4-c63b-4e33-a40b-fa604333a539" providerId="AD" clId="Web-{44117F1A-1DC5-4119-B008-A3715C4981E9}" dt="2023-08-10T03:21:10.504" v="1618"/>
        <pc:sldMkLst>
          <pc:docMk/>
          <pc:sldMk cId="149591744" sldId="283"/>
        </pc:sldMkLst>
        <pc:spChg chg="mod">
          <ac:chgData name="Stanton, Lisa" userId="S::lstanton@roguecc.edu::2038d1d4-c63b-4e33-a40b-fa604333a539" providerId="AD" clId="Web-{44117F1A-1DC5-4119-B008-A3715C4981E9}" dt="2023-08-10T03:05:51.746" v="876" actId="20577"/>
          <ac:spMkLst>
            <pc:docMk/>
            <pc:sldMk cId="149591744" sldId="283"/>
            <ac:spMk id="2" creationId="{A7531474-79D8-486E-9E4B-106D2F8FC056}"/>
          </ac:spMkLst>
        </pc:spChg>
        <pc:spChg chg="add del mod">
          <ac:chgData name="Stanton, Lisa" userId="S::lstanton@roguecc.edu::2038d1d4-c63b-4e33-a40b-fa604333a539" providerId="AD" clId="Web-{44117F1A-1DC5-4119-B008-A3715C4981E9}" dt="2023-08-10T03:15:40.562" v="1431"/>
          <ac:spMkLst>
            <pc:docMk/>
            <pc:sldMk cId="149591744" sldId="283"/>
            <ac:spMk id="4" creationId="{BE6F7B82-0F55-AAB8-F68F-F02ED7CD415F}"/>
          </ac:spMkLst>
        </pc:spChg>
        <pc:spChg chg="add del mod">
          <ac:chgData name="Stanton, Lisa" userId="S::lstanton@roguecc.edu::2038d1d4-c63b-4e33-a40b-fa604333a539" providerId="AD" clId="Web-{44117F1A-1DC5-4119-B008-A3715C4981E9}" dt="2023-08-10T03:15:48.844" v="1433"/>
          <ac:spMkLst>
            <pc:docMk/>
            <pc:sldMk cId="149591744" sldId="283"/>
            <ac:spMk id="3213" creationId="{65FA0476-D680-724F-85B3-B061A4D50CD9}"/>
          </ac:spMkLst>
        </pc:spChg>
        <pc:graphicFrameChg chg="add mod modGraphic">
          <ac:chgData name="Stanton, Lisa" userId="S::lstanton@roguecc.edu::2038d1d4-c63b-4e33-a40b-fa604333a539" providerId="AD" clId="Web-{44117F1A-1DC5-4119-B008-A3715C4981E9}" dt="2023-08-10T03:21:08.050" v="1616" actId="1076"/>
          <ac:graphicFrameMkLst>
            <pc:docMk/>
            <pc:sldMk cId="149591744" sldId="283"/>
            <ac:graphicFrameMk id="5" creationId="{801A9709-A176-4D5C-79B5-C829B0E46380}"/>
          </ac:graphicFrameMkLst>
        </pc:graphicFrameChg>
        <pc:picChg chg="del mod">
          <ac:chgData name="Stanton, Lisa" userId="S::lstanton@roguecc.edu::2038d1d4-c63b-4e33-a40b-fa604333a539" providerId="AD" clId="Web-{44117F1A-1DC5-4119-B008-A3715C4981E9}" dt="2023-08-10T03:21:10.504" v="1618"/>
          <ac:picMkLst>
            <pc:docMk/>
            <pc:sldMk cId="149591744" sldId="283"/>
            <ac:picMk id="16" creationId="{49CD6204-8C8D-6EF3-A05A-A642DC0998D5}"/>
          </ac:picMkLst>
        </pc:picChg>
        <pc:picChg chg="del">
          <ac:chgData name="Stanton, Lisa" userId="S::lstanton@roguecc.edu::2038d1d4-c63b-4e33-a40b-fa604333a539" providerId="AD" clId="Web-{44117F1A-1DC5-4119-B008-A3715C4981E9}" dt="2023-08-10T03:05:34.042" v="872"/>
          <ac:picMkLst>
            <pc:docMk/>
            <pc:sldMk cId="149591744" sldId="283"/>
            <ac:picMk id="19" creationId="{19A9E750-DA2B-2909-8C6F-02C4A8DE7AFF}"/>
          </ac:picMkLst>
        </pc:picChg>
      </pc:sldChg>
      <pc:sldChg chg="addSp delSp modSp mod modClrScheme chgLayout modNotes">
        <pc:chgData name="Stanton, Lisa" userId="S::lstanton@roguecc.edu::2038d1d4-c63b-4e33-a40b-fa604333a539" providerId="AD" clId="Web-{44117F1A-1DC5-4119-B008-A3715C4981E9}" dt="2023-08-10T03:37:19.936" v="1664" actId="1076"/>
        <pc:sldMkLst>
          <pc:docMk/>
          <pc:sldMk cId="4027690813" sldId="285"/>
        </pc:sldMkLst>
        <pc:spChg chg="mod ord">
          <ac:chgData name="Stanton, Lisa" userId="S::lstanton@roguecc.edu::2038d1d4-c63b-4e33-a40b-fa604333a539" providerId="AD" clId="Web-{44117F1A-1DC5-4119-B008-A3715C4981E9}" dt="2023-08-10T02:56:32.182" v="675" actId="20577"/>
          <ac:spMkLst>
            <pc:docMk/>
            <pc:sldMk cId="4027690813" sldId="285"/>
            <ac:spMk id="2" creationId="{0287C7C7-2704-C79E-E719-048E95B98831}"/>
          </ac:spMkLst>
        </pc:spChg>
        <pc:spChg chg="add mod ord">
          <ac:chgData name="Stanton, Lisa" userId="S::lstanton@roguecc.edu::2038d1d4-c63b-4e33-a40b-fa604333a539" providerId="AD" clId="Web-{44117F1A-1DC5-4119-B008-A3715C4981E9}" dt="2023-08-10T03:37:19.936" v="1664" actId="1076"/>
          <ac:spMkLst>
            <pc:docMk/>
            <pc:sldMk cId="4027690813" sldId="285"/>
            <ac:spMk id="3" creationId="{153E52DB-9A7F-24CE-9B61-1569BB719CE8}"/>
          </ac:spMkLst>
        </pc:spChg>
        <pc:spChg chg="add del mod ord">
          <ac:chgData name="Stanton, Lisa" userId="S::lstanton@roguecc.edu::2038d1d4-c63b-4e33-a40b-fa604333a539" providerId="AD" clId="Web-{44117F1A-1DC5-4119-B008-A3715C4981E9}" dt="2023-08-10T02:42:07.538" v="43"/>
          <ac:spMkLst>
            <pc:docMk/>
            <pc:sldMk cId="4027690813" sldId="285"/>
            <ac:spMk id="4" creationId="{8054DFCE-265F-49DE-00DF-5FE1A671BD5D}"/>
          </ac:spMkLst>
        </pc:spChg>
        <pc:spChg chg="add del mod">
          <ac:chgData name="Stanton, Lisa" userId="S::lstanton@roguecc.edu::2038d1d4-c63b-4e33-a40b-fa604333a539" providerId="AD" clId="Web-{44117F1A-1DC5-4119-B008-A3715C4981E9}" dt="2023-08-10T03:31:32.743" v="1651"/>
          <ac:spMkLst>
            <pc:docMk/>
            <pc:sldMk cId="4027690813" sldId="285"/>
            <ac:spMk id="8" creationId="{6F3FBC5F-4A24-4A25-D809-F0AC87DC87D0}"/>
          </ac:spMkLst>
        </pc:spChg>
        <pc:picChg chg="add del mod">
          <ac:chgData name="Stanton, Lisa" userId="S::lstanton@roguecc.edu::2038d1d4-c63b-4e33-a40b-fa604333a539" providerId="AD" clId="Web-{44117F1A-1DC5-4119-B008-A3715C4981E9}" dt="2023-08-10T03:29:09.141" v="1625"/>
          <ac:picMkLst>
            <pc:docMk/>
            <pc:sldMk cId="4027690813" sldId="285"/>
            <ac:picMk id="5" creationId="{476326E3-D428-F33E-52B0-B3014FA3EAFE}"/>
          </ac:picMkLst>
        </pc:picChg>
        <pc:picChg chg="add del mod">
          <ac:chgData name="Stanton, Lisa" userId="S::lstanton@roguecc.edu::2038d1d4-c63b-4e33-a40b-fa604333a539" providerId="AD" clId="Web-{44117F1A-1DC5-4119-B008-A3715C4981E9}" dt="2023-08-10T03:30:13.223" v="1641"/>
          <ac:picMkLst>
            <pc:docMk/>
            <pc:sldMk cId="4027690813" sldId="285"/>
            <ac:picMk id="6" creationId="{CFCC2B9B-5EA3-38C4-777C-81B22495D34F}"/>
          </ac:picMkLst>
        </pc:picChg>
        <pc:picChg chg="add del mod">
          <ac:chgData name="Stanton, Lisa" userId="S::lstanton@roguecc.edu::2038d1d4-c63b-4e33-a40b-fa604333a539" providerId="AD" clId="Web-{44117F1A-1DC5-4119-B008-A3715C4981E9}" dt="2023-08-10T03:31:32.743" v="1652"/>
          <ac:picMkLst>
            <pc:docMk/>
            <pc:sldMk cId="4027690813" sldId="285"/>
            <ac:picMk id="7" creationId="{D256B91A-4F37-2C8D-32B6-384E83F75E18}"/>
          </ac:picMkLst>
        </pc:picChg>
        <pc:picChg chg="add del mod">
          <ac:chgData name="Stanton, Lisa" userId="S::lstanton@roguecc.edu::2038d1d4-c63b-4e33-a40b-fa604333a539" providerId="AD" clId="Web-{44117F1A-1DC5-4119-B008-A3715C4981E9}" dt="2023-08-10T03:37:09.498" v="1663"/>
          <ac:picMkLst>
            <pc:docMk/>
            <pc:sldMk cId="4027690813" sldId="285"/>
            <ac:picMk id="10" creationId="{E95A424F-1E18-32D7-184A-1B55FD0689AC}"/>
          </ac:picMkLst>
        </pc:picChg>
        <pc:picChg chg="del">
          <ac:chgData name="Stanton, Lisa" userId="S::lstanton@roguecc.edu::2038d1d4-c63b-4e33-a40b-fa604333a539" providerId="AD" clId="Web-{44117F1A-1DC5-4119-B008-A3715C4981E9}" dt="2023-08-10T02:41:57.412" v="41"/>
          <ac:picMkLst>
            <pc:docMk/>
            <pc:sldMk cId="4027690813" sldId="285"/>
            <ac:picMk id="30" creationId="{093C0CDA-BEFF-64A8-ED49-C5172A7C70B8}"/>
          </ac:picMkLst>
        </pc:picChg>
      </pc:sldChg>
    </pc:docChg>
  </pc:docChgLst>
  <pc:docChgLst>
    <pc:chgData name="Long, Juliet" userId="S::jlong@roguecc.edu::e82bbf86-0a7f-40d8-9023-fb004bcf348e" providerId="AD" clId="Web-{E2726393-12BA-4568-BF0C-C84D885C885E}"/>
    <pc:docChg chg="modSld">
      <pc:chgData name="Long, Juliet" userId="S::jlong@roguecc.edu::e82bbf86-0a7f-40d8-9023-fb004bcf348e" providerId="AD" clId="Web-{E2726393-12BA-4568-BF0C-C84D885C885E}" dt="2023-08-20T22:17:23.843" v="7" actId="1076"/>
      <pc:docMkLst>
        <pc:docMk/>
      </pc:docMkLst>
      <pc:sldChg chg="modSp">
        <pc:chgData name="Long, Juliet" userId="S::jlong@roguecc.edu::e82bbf86-0a7f-40d8-9023-fb004bcf348e" providerId="AD" clId="Web-{E2726393-12BA-4568-BF0C-C84D885C885E}" dt="2023-08-20T22:17:23.843" v="7" actId="1076"/>
        <pc:sldMkLst>
          <pc:docMk/>
          <pc:sldMk cId="149591744" sldId="283"/>
        </pc:sldMkLst>
        <pc:spChg chg="mod">
          <ac:chgData name="Long, Juliet" userId="S::jlong@roguecc.edu::e82bbf86-0a7f-40d8-9023-fb004bcf348e" providerId="AD" clId="Web-{E2726393-12BA-4568-BF0C-C84D885C885E}" dt="2023-08-20T22:17:23.843" v="7" actId="1076"/>
          <ac:spMkLst>
            <pc:docMk/>
            <pc:sldMk cId="149591744" sldId="283"/>
            <ac:spMk id="2" creationId="{A7531474-79D8-486E-9E4B-106D2F8FC056}"/>
          </ac:spMkLst>
        </pc:spChg>
      </pc:sldChg>
      <pc:sldChg chg="modSp">
        <pc:chgData name="Long, Juliet" userId="S::jlong@roguecc.edu::e82bbf86-0a7f-40d8-9023-fb004bcf348e" providerId="AD" clId="Web-{E2726393-12BA-4568-BF0C-C84D885C885E}" dt="2023-08-20T22:15:22.573" v="3" actId="20577"/>
        <pc:sldMkLst>
          <pc:docMk/>
          <pc:sldMk cId="966096085" sldId="298"/>
        </pc:sldMkLst>
        <pc:spChg chg="mod">
          <ac:chgData name="Long, Juliet" userId="S::jlong@roguecc.edu::e82bbf86-0a7f-40d8-9023-fb004bcf348e" providerId="AD" clId="Web-{E2726393-12BA-4568-BF0C-C84D885C885E}" dt="2023-08-20T22:15:22.573" v="3" actId="20577"/>
          <ac:spMkLst>
            <pc:docMk/>
            <pc:sldMk cId="966096085" sldId="298"/>
            <ac:spMk id="9" creationId="{4551BC25-C57B-41B9-A64C-BFACF18215AF}"/>
          </ac:spMkLst>
        </pc:spChg>
      </pc:sldChg>
    </pc:docChg>
  </pc:docChgLst>
  <pc:docChgLst>
    <pc:chgData name="Long, Juliet" userId="S::jlong@roguecc.edu::e82bbf86-0a7f-40d8-9023-fb004bcf348e" providerId="AD" clId="Web-{A449CDE1-534E-4CF7-8A72-3CE9663A2244}"/>
    <pc:docChg chg="modSld">
      <pc:chgData name="Long, Juliet" userId="S::jlong@roguecc.edu::e82bbf86-0a7f-40d8-9023-fb004bcf348e" providerId="AD" clId="Web-{A449CDE1-534E-4CF7-8A72-3CE9663A2244}" dt="2023-08-18T20:02:25.366" v="10"/>
      <pc:docMkLst>
        <pc:docMk/>
      </pc:docMkLst>
      <pc:sldChg chg="modSp">
        <pc:chgData name="Long, Juliet" userId="S::jlong@roguecc.edu::e82bbf86-0a7f-40d8-9023-fb004bcf348e" providerId="AD" clId="Web-{A449CDE1-534E-4CF7-8A72-3CE9663A2244}" dt="2023-08-18T20:02:25.366" v="10"/>
        <pc:sldMkLst>
          <pc:docMk/>
          <pc:sldMk cId="3744742989" sldId="336"/>
        </pc:sldMkLst>
        <pc:spChg chg="mod">
          <ac:chgData name="Long, Juliet" userId="S::jlong@roguecc.edu::e82bbf86-0a7f-40d8-9023-fb004bcf348e" providerId="AD" clId="Web-{A449CDE1-534E-4CF7-8A72-3CE9663A2244}" dt="2023-08-18T20:02:25.366" v="10"/>
          <ac:spMkLst>
            <pc:docMk/>
            <pc:sldMk cId="3744742989" sldId="336"/>
            <ac:spMk id="2" creationId="{3E8E84F2-C0B0-60A7-0F07-0362CE00BB8F}"/>
          </ac:spMkLst>
        </pc:spChg>
      </pc:sldChg>
    </pc:docChg>
  </pc:docChgLst>
  <pc:docChgLst>
    <pc:chgData name="Stanton, Lisa" userId="S::lstanton@roguecc.edu::2038d1d4-c63b-4e33-a40b-fa604333a539" providerId="AD" clId="Web-{8C24A6C7-5B1B-44F0-A5D7-756FCC8F8EBD}"/>
    <pc:docChg chg="addSld delSld modSld sldOrd">
      <pc:chgData name="Stanton, Lisa" userId="S::lstanton@roguecc.edu::2038d1d4-c63b-4e33-a40b-fa604333a539" providerId="AD" clId="Web-{8C24A6C7-5B1B-44F0-A5D7-756FCC8F8EBD}" dt="2023-08-21T23:21:37.914" v="1667" actId="14100"/>
      <pc:docMkLst>
        <pc:docMk/>
      </pc:docMkLst>
      <pc:sldChg chg="addSp delSp modSp del">
        <pc:chgData name="Stanton, Lisa" userId="S::lstanton@roguecc.edu::2038d1d4-c63b-4e33-a40b-fa604333a539" providerId="AD" clId="Web-{8C24A6C7-5B1B-44F0-A5D7-756FCC8F8EBD}" dt="2023-08-21T22:16:08.292" v="452"/>
        <pc:sldMkLst>
          <pc:docMk/>
          <pc:sldMk cId="2284121656" sldId="345"/>
        </pc:sldMkLst>
        <pc:spChg chg="add del mod">
          <ac:chgData name="Stanton, Lisa" userId="S::lstanton@roguecc.edu::2038d1d4-c63b-4e33-a40b-fa604333a539" providerId="AD" clId="Web-{8C24A6C7-5B1B-44F0-A5D7-756FCC8F8EBD}" dt="2023-08-21T21:48:37.318" v="5"/>
          <ac:spMkLst>
            <pc:docMk/>
            <pc:sldMk cId="2284121656" sldId="345"/>
            <ac:spMk id="3" creationId="{271084BC-83B6-AD4E-B0CD-EE431B933554}"/>
          </ac:spMkLst>
        </pc:spChg>
        <pc:spChg chg="mod">
          <ac:chgData name="Stanton, Lisa" userId="S::lstanton@roguecc.edu::2038d1d4-c63b-4e33-a40b-fa604333a539" providerId="AD" clId="Web-{8C24A6C7-5B1B-44F0-A5D7-756FCC8F8EBD}" dt="2023-08-21T21:52:09.856" v="63" actId="1076"/>
          <ac:spMkLst>
            <pc:docMk/>
            <pc:sldMk cId="2284121656" sldId="345"/>
            <ac:spMk id="8" creationId="{8ECCA68D-26A7-6BF3-23A6-CD2F3035B274}"/>
          </ac:spMkLst>
        </pc:spChg>
        <pc:spChg chg="add del mod">
          <ac:chgData name="Stanton, Lisa" userId="S::lstanton@roguecc.edu::2038d1d4-c63b-4e33-a40b-fa604333a539" providerId="AD" clId="Web-{8C24A6C7-5B1B-44F0-A5D7-756FCC8F8EBD}" dt="2023-08-21T21:50:47.150" v="13"/>
          <ac:spMkLst>
            <pc:docMk/>
            <pc:sldMk cId="2284121656" sldId="345"/>
            <ac:spMk id="9" creationId="{E1263052-DDAB-E6A1-85F0-5074ACAFE034}"/>
          </ac:spMkLst>
        </pc:spChg>
        <pc:spChg chg="add del">
          <ac:chgData name="Stanton, Lisa" userId="S::lstanton@roguecc.edu::2038d1d4-c63b-4e33-a40b-fa604333a539" providerId="AD" clId="Web-{8C24A6C7-5B1B-44F0-A5D7-756FCC8F8EBD}" dt="2023-08-21T21:51:25.276" v="23"/>
          <ac:spMkLst>
            <pc:docMk/>
            <pc:sldMk cId="2284121656" sldId="345"/>
            <ac:spMk id="11" creationId="{B9780363-19C5-BF83-9F9E-9F3C24211CA1}"/>
          </ac:spMkLst>
        </pc:spChg>
        <pc:spChg chg="add del">
          <ac:chgData name="Stanton, Lisa" userId="S::lstanton@roguecc.edu::2038d1d4-c63b-4e33-a40b-fa604333a539" providerId="AD" clId="Web-{8C24A6C7-5B1B-44F0-A5D7-756FCC8F8EBD}" dt="2023-08-21T21:51:24.807" v="22"/>
          <ac:spMkLst>
            <pc:docMk/>
            <pc:sldMk cId="2284121656" sldId="345"/>
            <ac:spMk id="12" creationId="{CD5E2E59-0715-9CE9-CEB8-04F5673E8F7B}"/>
          </ac:spMkLst>
        </pc:spChg>
        <pc:spChg chg="add del">
          <ac:chgData name="Stanton, Lisa" userId="S::lstanton@roguecc.edu::2038d1d4-c63b-4e33-a40b-fa604333a539" providerId="AD" clId="Web-{8C24A6C7-5B1B-44F0-A5D7-756FCC8F8EBD}" dt="2023-08-21T21:51:24.260" v="21"/>
          <ac:spMkLst>
            <pc:docMk/>
            <pc:sldMk cId="2284121656" sldId="345"/>
            <ac:spMk id="13" creationId="{BBD05D5B-F095-0993-96C9-51011E3F1DF3}"/>
          </ac:spMkLst>
        </pc:spChg>
        <pc:spChg chg="add del">
          <ac:chgData name="Stanton, Lisa" userId="S::lstanton@roguecc.edu::2038d1d4-c63b-4e33-a40b-fa604333a539" providerId="AD" clId="Web-{8C24A6C7-5B1B-44F0-A5D7-756FCC8F8EBD}" dt="2023-08-21T21:51:23.526" v="20"/>
          <ac:spMkLst>
            <pc:docMk/>
            <pc:sldMk cId="2284121656" sldId="345"/>
            <ac:spMk id="14" creationId="{615AE77C-6B7A-90E3-F1B1-C796E1F2BBDC}"/>
          </ac:spMkLst>
        </pc:spChg>
        <pc:spChg chg="add mod">
          <ac:chgData name="Stanton, Lisa" userId="S::lstanton@roguecc.edu::2038d1d4-c63b-4e33-a40b-fa604333a539" providerId="AD" clId="Web-{8C24A6C7-5B1B-44F0-A5D7-756FCC8F8EBD}" dt="2023-08-21T22:07:17.744" v="387"/>
          <ac:spMkLst>
            <pc:docMk/>
            <pc:sldMk cId="2284121656" sldId="345"/>
            <ac:spMk id="3595" creationId="{FEC688C3-66DE-BC45-54FC-AEC25C8C4C25}"/>
          </ac:spMkLst>
        </pc:spChg>
        <pc:graphicFrameChg chg="add del mod modGraphic">
          <ac:chgData name="Stanton, Lisa" userId="S::lstanton@roguecc.edu::2038d1d4-c63b-4e33-a40b-fa604333a539" providerId="AD" clId="Web-{8C24A6C7-5B1B-44F0-A5D7-756FCC8F8EBD}" dt="2023-08-21T22:03:03.813" v="385"/>
          <ac:graphicFrameMkLst>
            <pc:docMk/>
            <pc:sldMk cId="2284121656" sldId="345"/>
            <ac:graphicFrameMk id="15" creationId="{66D493AC-1698-AFBD-01DC-F60DCC86C1C5}"/>
          </ac:graphicFrameMkLst>
        </pc:graphicFrameChg>
        <pc:picChg chg="del mod">
          <ac:chgData name="Stanton, Lisa" userId="S::lstanton@roguecc.edu::2038d1d4-c63b-4e33-a40b-fa604333a539" providerId="AD" clId="Web-{8C24A6C7-5B1B-44F0-A5D7-756FCC8F8EBD}" dt="2023-08-21T21:48:30.724" v="4"/>
          <ac:picMkLst>
            <pc:docMk/>
            <pc:sldMk cId="2284121656" sldId="345"/>
            <ac:picMk id="4" creationId="{32F1B1C5-680D-091F-6574-901C61B318AE}"/>
          </ac:picMkLst>
        </pc:picChg>
        <pc:picChg chg="add del mod ord">
          <ac:chgData name="Stanton, Lisa" userId="S::lstanton@roguecc.edu::2038d1d4-c63b-4e33-a40b-fa604333a539" providerId="AD" clId="Web-{8C24A6C7-5B1B-44F0-A5D7-756FCC8F8EBD}" dt="2023-08-21T21:49:31.210" v="12"/>
          <ac:picMkLst>
            <pc:docMk/>
            <pc:sldMk cId="2284121656" sldId="345"/>
            <ac:picMk id="5" creationId="{D2A9E217-C43B-ED31-5663-F4BAE86548FC}"/>
          </ac:picMkLst>
        </pc:picChg>
        <pc:picChg chg="add del mod">
          <ac:chgData name="Stanton, Lisa" userId="S::lstanton@roguecc.edu::2038d1d4-c63b-4e33-a40b-fa604333a539" providerId="AD" clId="Web-{8C24A6C7-5B1B-44F0-A5D7-756FCC8F8EBD}" dt="2023-08-21T21:49:30.304" v="11"/>
          <ac:picMkLst>
            <pc:docMk/>
            <pc:sldMk cId="2284121656" sldId="345"/>
            <ac:picMk id="6" creationId="{FAA9B288-90F6-E913-75E5-B3D418E4E6E2}"/>
          </ac:picMkLst>
        </pc:picChg>
        <pc:picChg chg="add del mod ord">
          <ac:chgData name="Stanton, Lisa" userId="S::lstanton@roguecc.edu::2038d1d4-c63b-4e33-a40b-fa604333a539" providerId="AD" clId="Web-{8C24A6C7-5B1B-44F0-A5D7-756FCC8F8EBD}" dt="2023-08-21T22:07:17.744" v="387"/>
          <ac:picMkLst>
            <pc:docMk/>
            <pc:sldMk cId="2284121656" sldId="345"/>
            <ac:picMk id="10" creationId="{6823E210-4F59-D407-1388-527BF55E5D32}"/>
          </ac:picMkLst>
        </pc:picChg>
      </pc:sldChg>
      <pc:sldChg chg="addSp delSp modSp add mod replId modClrScheme delDesignElem chgLayout">
        <pc:chgData name="Stanton, Lisa" userId="S::lstanton@roguecc.edu::2038d1d4-c63b-4e33-a40b-fa604333a539" providerId="AD" clId="Web-{8C24A6C7-5B1B-44F0-A5D7-756FCC8F8EBD}" dt="2023-08-21T23:21:37.914" v="1667" actId="14100"/>
        <pc:sldMkLst>
          <pc:docMk/>
          <pc:sldMk cId="376326208" sldId="346"/>
        </pc:sldMkLst>
        <pc:spChg chg="del">
          <ac:chgData name="Stanton, Lisa" userId="S::lstanton@roguecc.edu::2038d1d4-c63b-4e33-a40b-fa604333a539" providerId="AD" clId="Web-{8C24A6C7-5B1B-44F0-A5D7-756FCC8F8EBD}" dt="2023-08-21T22:00:50.653" v="354"/>
          <ac:spMkLst>
            <pc:docMk/>
            <pc:sldMk cId="376326208" sldId="346"/>
            <ac:spMk id="8" creationId="{8ECCA68D-26A7-6BF3-23A6-CD2F3035B274}"/>
          </ac:spMkLst>
        </pc:spChg>
        <pc:spChg chg="add del mod">
          <ac:chgData name="Stanton, Lisa" userId="S::lstanton@roguecc.edu::2038d1d4-c63b-4e33-a40b-fa604333a539" providerId="AD" clId="Web-{8C24A6C7-5B1B-44F0-A5D7-756FCC8F8EBD}" dt="2023-08-21T21:57:13.537" v="280"/>
          <ac:spMkLst>
            <pc:docMk/>
            <pc:sldMk cId="376326208" sldId="346"/>
            <ac:spMk id="22" creationId="{A1A422E0-8C7E-FE83-2A3B-B9255DF8F773}"/>
          </ac:spMkLst>
        </pc:spChg>
        <pc:spChg chg="add del mod topLvl">
          <ac:chgData name="Stanton, Lisa" userId="S::lstanton@roguecc.edu::2038d1d4-c63b-4e33-a40b-fa604333a539" providerId="AD" clId="Web-{8C24A6C7-5B1B-44F0-A5D7-756FCC8F8EBD}" dt="2023-08-21T22:43:20.311" v="994"/>
          <ac:spMkLst>
            <pc:docMk/>
            <pc:sldMk cId="376326208" sldId="346"/>
            <ac:spMk id="998" creationId="{248DF57A-FFA1-F2E1-1A2F-6D59F812E5F1}"/>
          </ac:spMkLst>
        </pc:spChg>
        <pc:spChg chg="add del mod">
          <ac:chgData name="Stanton, Lisa" userId="S::lstanton@roguecc.edu::2038d1d4-c63b-4e33-a40b-fa604333a539" providerId="AD" clId="Web-{8C24A6C7-5B1B-44F0-A5D7-756FCC8F8EBD}" dt="2023-08-21T22:00:56.497" v="355"/>
          <ac:spMkLst>
            <pc:docMk/>
            <pc:sldMk cId="376326208" sldId="346"/>
            <ac:spMk id="1000" creationId="{672E698C-A551-22CD-583C-B78EBF5E2EAD}"/>
          </ac:spMkLst>
        </pc:spChg>
        <pc:spChg chg="add del mod ord topLvl">
          <ac:chgData name="Stanton, Lisa" userId="S::lstanton@roguecc.edu::2038d1d4-c63b-4e33-a40b-fa604333a539" providerId="AD" clId="Web-{8C24A6C7-5B1B-44F0-A5D7-756FCC8F8EBD}" dt="2023-08-21T22:43:21.827" v="995"/>
          <ac:spMkLst>
            <pc:docMk/>
            <pc:sldMk cId="376326208" sldId="346"/>
            <ac:spMk id="1017" creationId="{14D62C2F-EA40-C302-3C1C-6788A29A9E54}"/>
          </ac:spMkLst>
        </pc:spChg>
        <pc:spChg chg="add del mod topLvl">
          <ac:chgData name="Stanton, Lisa" userId="S::lstanton@roguecc.edu::2038d1d4-c63b-4e33-a40b-fa604333a539" providerId="AD" clId="Web-{8C24A6C7-5B1B-44F0-A5D7-756FCC8F8EBD}" dt="2023-08-21T22:43:23.421" v="996"/>
          <ac:spMkLst>
            <pc:docMk/>
            <pc:sldMk cId="376326208" sldId="346"/>
            <ac:spMk id="1018" creationId="{216F4F93-6EF3-2422-0C4D-10619A09BE04}"/>
          </ac:spMkLst>
        </pc:spChg>
        <pc:spChg chg="add del mod topLvl">
          <ac:chgData name="Stanton, Lisa" userId="S::lstanton@roguecc.edu::2038d1d4-c63b-4e33-a40b-fa604333a539" providerId="AD" clId="Web-{8C24A6C7-5B1B-44F0-A5D7-756FCC8F8EBD}" dt="2023-08-21T22:13:04.193" v="411"/>
          <ac:spMkLst>
            <pc:docMk/>
            <pc:sldMk cId="376326208" sldId="346"/>
            <ac:spMk id="1019" creationId="{5632970F-0E65-EF5A-910E-6770167FABA0}"/>
          </ac:spMkLst>
        </pc:spChg>
        <pc:spChg chg="add del">
          <ac:chgData name="Stanton, Lisa" userId="S::lstanton@roguecc.edu::2038d1d4-c63b-4e33-a40b-fa604333a539" providerId="AD" clId="Web-{8C24A6C7-5B1B-44F0-A5D7-756FCC8F8EBD}" dt="2023-08-21T22:27:32.438" v="734"/>
          <ac:spMkLst>
            <pc:docMk/>
            <pc:sldMk cId="376326208" sldId="346"/>
            <ac:spMk id="1036" creationId="{F0656BFA-9C98-404D-A9A8-62F85430CB99}"/>
          </ac:spMkLst>
        </pc:spChg>
        <pc:spChg chg="add del">
          <ac:chgData name="Stanton, Lisa" userId="S::lstanton@roguecc.edu::2038d1d4-c63b-4e33-a40b-fa604333a539" providerId="AD" clId="Web-{8C24A6C7-5B1B-44F0-A5D7-756FCC8F8EBD}" dt="2023-08-21T22:27:32.438" v="734"/>
          <ac:spMkLst>
            <pc:docMk/>
            <pc:sldMk cId="376326208" sldId="346"/>
            <ac:spMk id="1038" creationId="{2CEFF5E2-6478-4C20-B0EB-864D7BD0A5E0}"/>
          </ac:spMkLst>
        </pc:spChg>
        <pc:spChg chg="add del">
          <ac:chgData name="Stanton, Lisa" userId="S::lstanton@roguecc.edu::2038d1d4-c63b-4e33-a40b-fa604333a539" providerId="AD" clId="Web-{8C24A6C7-5B1B-44F0-A5D7-756FCC8F8EBD}" dt="2023-08-21T22:43:13.405" v="992"/>
          <ac:spMkLst>
            <pc:docMk/>
            <pc:sldMk cId="376326208" sldId="346"/>
            <ac:spMk id="1043" creationId="{8267EEE4-6354-4F1C-9484-951F0EB92F1B}"/>
          </ac:spMkLst>
        </pc:spChg>
        <pc:spChg chg="add del">
          <ac:chgData name="Stanton, Lisa" userId="S::lstanton@roguecc.edu::2038d1d4-c63b-4e33-a40b-fa604333a539" providerId="AD" clId="Web-{8C24A6C7-5B1B-44F0-A5D7-756FCC8F8EBD}" dt="2023-08-21T22:43:13.405" v="992"/>
          <ac:spMkLst>
            <pc:docMk/>
            <pc:sldMk cId="376326208" sldId="346"/>
            <ac:spMk id="1045" creationId="{0E5A83F9-E6B8-40BD-9C0D-9A6F15650742}"/>
          </ac:spMkLst>
        </pc:spChg>
        <pc:spChg chg="add del mod">
          <ac:chgData name="Stanton, Lisa" userId="S::lstanton@roguecc.edu::2038d1d4-c63b-4e33-a40b-fa604333a539" providerId="AD" clId="Web-{8C24A6C7-5B1B-44F0-A5D7-756FCC8F8EBD}" dt="2023-08-21T22:43:24.936" v="997"/>
          <ac:spMkLst>
            <pc:docMk/>
            <pc:sldMk cId="376326208" sldId="346"/>
            <ac:spMk id="6100" creationId="{BF420690-BCBF-0407-75FB-38FD4D624B4C}"/>
          </ac:spMkLst>
        </pc:spChg>
        <pc:spChg chg="add del mod">
          <ac:chgData name="Stanton, Lisa" userId="S::lstanton@roguecc.edu::2038d1d4-c63b-4e33-a40b-fa604333a539" providerId="AD" clId="Web-{8C24A6C7-5B1B-44F0-A5D7-756FCC8F8EBD}" dt="2023-08-21T22:43:25.983" v="998"/>
          <ac:spMkLst>
            <pc:docMk/>
            <pc:sldMk cId="376326208" sldId="346"/>
            <ac:spMk id="6101" creationId="{C68E6231-D90E-0026-36DE-39E386BE1871}"/>
          </ac:spMkLst>
        </pc:spChg>
        <pc:spChg chg="add del mod">
          <ac:chgData name="Stanton, Lisa" userId="S::lstanton@roguecc.edu::2038d1d4-c63b-4e33-a40b-fa604333a539" providerId="AD" clId="Web-{8C24A6C7-5B1B-44F0-A5D7-756FCC8F8EBD}" dt="2023-08-21T22:43:29.921" v="1000"/>
          <ac:spMkLst>
            <pc:docMk/>
            <pc:sldMk cId="376326208" sldId="346"/>
            <ac:spMk id="6102" creationId="{236B10D3-FA75-D58F-5F66-7B32E1D7BCE7}"/>
          </ac:spMkLst>
        </pc:spChg>
        <pc:spChg chg="add del mod">
          <ac:chgData name="Stanton, Lisa" userId="S::lstanton@roguecc.edu::2038d1d4-c63b-4e33-a40b-fa604333a539" providerId="AD" clId="Web-{8C24A6C7-5B1B-44F0-A5D7-756FCC8F8EBD}" dt="2023-08-21T22:43:27.640" v="999"/>
          <ac:spMkLst>
            <pc:docMk/>
            <pc:sldMk cId="376326208" sldId="346"/>
            <ac:spMk id="6103" creationId="{0AAFC528-D182-0F98-3A1E-ED2C85C3EB19}"/>
          </ac:spMkLst>
        </pc:spChg>
        <pc:spChg chg="add mod">
          <ac:chgData name="Stanton, Lisa" userId="S::lstanton@roguecc.edu::2038d1d4-c63b-4e33-a40b-fa604333a539" providerId="AD" clId="Web-{8C24A6C7-5B1B-44F0-A5D7-756FCC8F8EBD}" dt="2023-08-21T23:03:04.114" v="1385" actId="20577"/>
          <ac:spMkLst>
            <pc:docMk/>
            <pc:sldMk cId="376326208" sldId="346"/>
            <ac:spMk id="14632" creationId="{326DBAF7-1FBD-5412-974A-8EC5201AB9EE}"/>
          </ac:spMkLst>
        </pc:spChg>
        <pc:spChg chg="add del mod">
          <ac:chgData name="Stanton, Lisa" userId="S::lstanton@roguecc.edu::2038d1d4-c63b-4e33-a40b-fa604333a539" providerId="AD" clId="Web-{8C24A6C7-5B1B-44F0-A5D7-756FCC8F8EBD}" dt="2023-08-21T23:13:40.259" v="1469"/>
          <ac:spMkLst>
            <pc:docMk/>
            <pc:sldMk cId="376326208" sldId="346"/>
            <ac:spMk id="14633" creationId="{7DBAAE17-98E7-7E3B-EFC8-F75BCEF4E936}"/>
          </ac:spMkLst>
        </pc:spChg>
        <pc:spChg chg="add mod">
          <ac:chgData name="Stanton, Lisa" userId="S::lstanton@roguecc.edu::2038d1d4-c63b-4e33-a40b-fa604333a539" providerId="AD" clId="Web-{8C24A6C7-5B1B-44F0-A5D7-756FCC8F8EBD}" dt="2023-08-21T23:14:28.479" v="1473"/>
          <ac:spMkLst>
            <pc:docMk/>
            <pc:sldMk cId="376326208" sldId="346"/>
            <ac:spMk id="14744" creationId="{B89767F3-6B5B-6CF6-1DDC-2C2244D26A7D}"/>
          </ac:spMkLst>
        </pc:spChg>
        <pc:spChg chg="add mod">
          <ac:chgData name="Stanton, Lisa" userId="S::lstanton@roguecc.edu::2038d1d4-c63b-4e33-a40b-fa604333a539" providerId="AD" clId="Web-{8C24A6C7-5B1B-44F0-A5D7-756FCC8F8EBD}" dt="2023-08-21T23:14:28.479" v="1474"/>
          <ac:spMkLst>
            <pc:docMk/>
            <pc:sldMk cId="376326208" sldId="346"/>
            <ac:spMk id="14745" creationId="{1E9AEBE8-A694-5BE9-BE89-3C772452AD4C}"/>
          </ac:spMkLst>
        </pc:spChg>
        <pc:spChg chg="add mod">
          <ac:chgData name="Stanton, Lisa" userId="S::lstanton@roguecc.edu::2038d1d4-c63b-4e33-a40b-fa604333a539" providerId="AD" clId="Web-{8C24A6C7-5B1B-44F0-A5D7-756FCC8F8EBD}" dt="2023-08-21T23:21:37.914" v="1667" actId="14100"/>
          <ac:spMkLst>
            <pc:docMk/>
            <pc:sldMk cId="376326208" sldId="346"/>
            <ac:spMk id="14748" creationId="{FA222B75-2851-1BD1-803F-5A6935F0490D}"/>
          </ac:spMkLst>
        </pc:spChg>
        <pc:grpChg chg="add del">
          <ac:chgData name="Stanton, Lisa" userId="S::lstanton@roguecc.edu::2038d1d4-c63b-4e33-a40b-fa604333a539" providerId="AD" clId="Web-{8C24A6C7-5B1B-44F0-A5D7-756FCC8F8EBD}" dt="2023-08-21T22:27:32.438" v="734"/>
          <ac:grpSpMkLst>
            <pc:docMk/>
            <pc:sldMk cId="376326208" sldId="346"/>
            <ac:grpSpMk id="1024" creationId="{609316A9-990D-4EC3-A671-70EE5C1493A4}"/>
          </ac:grpSpMkLst>
        </pc:grpChg>
        <pc:grpChg chg="add del">
          <ac:chgData name="Stanton, Lisa" userId="S::lstanton@roguecc.edu::2038d1d4-c63b-4e33-a40b-fa604333a539" providerId="AD" clId="Web-{8C24A6C7-5B1B-44F0-A5D7-756FCC8F8EBD}" dt="2023-08-21T22:13:01.974" v="410"/>
          <ac:grpSpMkLst>
            <pc:docMk/>
            <pc:sldMk cId="376326208" sldId="346"/>
            <ac:grpSpMk id="1049" creationId="{9A6ACC51-105A-436C-A0C3-9E7F57840C7A}"/>
          </ac:grpSpMkLst>
        </pc:grpChg>
        <pc:graphicFrameChg chg="add del mod ord modGraphic">
          <ac:chgData name="Stanton, Lisa" userId="S::lstanton@roguecc.edu::2038d1d4-c63b-4e33-a40b-fa604333a539" providerId="AD" clId="Web-{8C24A6C7-5B1B-44F0-A5D7-756FCC8F8EBD}" dt="2023-08-21T22:29:58.693" v="746"/>
          <ac:graphicFrameMkLst>
            <pc:docMk/>
            <pc:sldMk cId="376326208" sldId="346"/>
            <ac:graphicFrameMk id="15" creationId="{66D493AC-1698-AFBD-01DC-F60DCC86C1C5}"/>
          </ac:graphicFrameMkLst>
        </pc:graphicFrameChg>
        <pc:graphicFrameChg chg="add del mod modGraphic">
          <ac:chgData name="Stanton, Lisa" userId="S::lstanton@roguecc.edu::2038d1d4-c63b-4e33-a40b-fa604333a539" providerId="AD" clId="Web-{8C24A6C7-5B1B-44F0-A5D7-756FCC8F8EBD}" dt="2023-08-21T22:00:15.949" v="344"/>
          <ac:graphicFrameMkLst>
            <pc:docMk/>
            <pc:sldMk cId="376326208" sldId="346"/>
            <ac:graphicFrameMk id="587" creationId="{9D598912-FF7B-4E67-9A1B-F21BF8D3DAD3}"/>
          </ac:graphicFrameMkLst>
        </pc:graphicFrameChg>
        <pc:graphicFrameChg chg="add del mod modGraphic">
          <ac:chgData name="Stanton, Lisa" userId="S::lstanton@roguecc.edu::2038d1d4-c63b-4e33-a40b-fa604333a539" providerId="AD" clId="Web-{8C24A6C7-5B1B-44F0-A5D7-756FCC8F8EBD}" dt="2023-08-21T23:13:09.101" v="1460"/>
          <ac:graphicFrameMkLst>
            <pc:docMk/>
            <pc:sldMk cId="376326208" sldId="346"/>
            <ac:graphicFrameMk id="6104" creationId="{A950F970-FFA3-59DA-6728-043569A626C0}"/>
          </ac:graphicFrameMkLst>
        </pc:graphicFrameChg>
        <pc:picChg chg="del">
          <ac:chgData name="Stanton, Lisa" userId="S::lstanton@roguecc.edu::2038d1d4-c63b-4e33-a40b-fa604333a539" providerId="AD" clId="Web-{8C24A6C7-5B1B-44F0-A5D7-756FCC8F8EBD}" dt="2023-08-21T21:57:10.943" v="279"/>
          <ac:picMkLst>
            <pc:docMk/>
            <pc:sldMk cId="376326208" sldId="346"/>
            <ac:picMk id="10" creationId="{6823E210-4F59-D407-1388-527BF55E5D32}"/>
          </ac:picMkLst>
        </pc:picChg>
        <pc:picChg chg="add del mod">
          <ac:chgData name="Stanton, Lisa" userId="S::lstanton@roguecc.edu::2038d1d4-c63b-4e33-a40b-fa604333a539" providerId="AD" clId="Web-{8C24A6C7-5B1B-44F0-A5D7-756FCC8F8EBD}" dt="2023-08-21T23:11:59.115" v="1448"/>
          <ac:picMkLst>
            <pc:docMk/>
            <pc:sldMk cId="376326208" sldId="346"/>
            <ac:picMk id="14743" creationId="{4EA5EDC7-44F1-9A43-297E-FD47B2987E25}"/>
          </ac:picMkLst>
        </pc:picChg>
        <pc:picChg chg="add del mod">
          <ac:chgData name="Stanton, Lisa" userId="S::lstanton@roguecc.edu::2038d1d4-c63b-4e33-a40b-fa604333a539" providerId="AD" clId="Web-{8C24A6C7-5B1B-44F0-A5D7-756FCC8F8EBD}" dt="2023-08-21T23:13:12.039" v="1461"/>
          <ac:picMkLst>
            <pc:docMk/>
            <pc:sldMk cId="376326208" sldId="346"/>
            <ac:picMk id="14746" creationId="{B063C40D-0A0A-8A54-30FC-BF2F4C4DD817}"/>
          </ac:picMkLst>
        </pc:picChg>
        <pc:picChg chg="add mod">
          <ac:chgData name="Stanton, Lisa" userId="S::lstanton@roguecc.edu::2038d1d4-c63b-4e33-a40b-fa604333a539" providerId="AD" clId="Web-{8C24A6C7-5B1B-44F0-A5D7-756FCC8F8EBD}" dt="2023-08-21T23:14:34.026" v="1475" actId="1076"/>
          <ac:picMkLst>
            <pc:docMk/>
            <pc:sldMk cId="376326208" sldId="346"/>
            <ac:picMk id="14747" creationId="{40EBD218-531B-86F3-72AF-7CD14AB4E7D4}"/>
          </ac:picMkLst>
        </pc:picChg>
        <pc:cxnChg chg="add del">
          <ac:chgData name="Stanton, Lisa" userId="S::lstanton@roguecc.edu::2038d1d4-c63b-4e33-a40b-fa604333a539" providerId="AD" clId="Web-{8C24A6C7-5B1B-44F0-A5D7-756FCC8F8EBD}" dt="2023-08-21T22:21:54.881" v="627"/>
          <ac:cxnSpMkLst>
            <pc:docMk/>
            <pc:sldMk cId="376326208" sldId="346"/>
            <ac:cxnSpMk id="1408" creationId="{E2DD23D0-0B5F-5DBE-CEE4-FBD420DEB655}"/>
          </ac:cxnSpMkLst>
        </pc:cxnChg>
        <pc:cxnChg chg="add del mod">
          <ac:chgData name="Stanton, Lisa" userId="S::lstanton@roguecc.edu::2038d1d4-c63b-4e33-a40b-fa604333a539" providerId="AD" clId="Web-{8C24A6C7-5B1B-44F0-A5D7-756FCC8F8EBD}" dt="2023-08-21T22:21:56.959" v="628"/>
          <ac:cxnSpMkLst>
            <pc:docMk/>
            <pc:sldMk cId="376326208" sldId="346"/>
            <ac:cxnSpMk id="1409" creationId="{2EF24FA6-8090-C478-5AD8-F6CB99AC642E}"/>
          </ac:cxnSpMkLst>
        </pc:cxnChg>
      </pc:sldChg>
      <pc:sldChg chg="addSp delSp modSp new ord">
        <pc:chgData name="Stanton, Lisa" userId="S::lstanton@roguecc.edu::2038d1d4-c63b-4e33-a40b-fa604333a539" providerId="AD" clId="Web-{8C24A6C7-5B1B-44F0-A5D7-756FCC8F8EBD}" dt="2023-08-21T23:07:53.232" v="1411" actId="1076"/>
        <pc:sldMkLst>
          <pc:docMk/>
          <pc:sldMk cId="3346267448" sldId="347"/>
        </pc:sldMkLst>
        <pc:spChg chg="del">
          <ac:chgData name="Stanton, Lisa" userId="S::lstanton@roguecc.edu::2038d1d4-c63b-4e33-a40b-fa604333a539" providerId="AD" clId="Web-{8C24A6C7-5B1B-44F0-A5D7-756FCC8F8EBD}" dt="2023-08-21T23:07:38.154" v="1406"/>
          <ac:spMkLst>
            <pc:docMk/>
            <pc:sldMk cId="3346267448" sldId="347"/>
            <ac:spMk id="3" creationId="{57B7D958-CC60-276D-0A6F-13E176C14861}"/>
          </ac:spMkLst>
        </pc:spChg>
        <pc:picChg chg="add mod">
          <ac:chgData name="Stanton, Lisa" userId="S::lstanton@roguecc.edu::2038d1d4-c63b-4e33-a40b-fa604333a539" providerId="AD" clId="Web-{8C24A6C7-5B1B-44F0-A5D7-756FCC8F8EBD}" dt="2023-08-21T23:07:53.232" v="1411" actId="1076"/>
          <ac:picMkLst>
            <pc:docMk/>
            <pc:sldMk cId="3346267448" sldId="347"/>
            <ac:picMk id="4" creationId="{3B6E6694-D177-E5ED-397A-1CCAB14E10E4}"/>
          </ac:picMkLst>
        </pc:picChg>
      </pc:sldChg>
    </pc:docChg>
  </pc:docChgLst>
  <pc:docChgLst>
    <pc:chgData name="Long, Juliet" userId="S::jlong@roguecc.edu::e82bbf86-0a7f-40d8-9023-fb004bcf348e" providerId="AD" clId="Web-{28EE5B03-D784-465C-AA8A-2BE3195574AE}"/>
    <pc:docChg chg="modSld">
      <pc:chgData name="Long, Juliet" userId="S::jlong@roguecc.edu::e82bbf86-0a7f-40d8-9023-fb004bcf348e" providerId="AD" clId="Web-{28EE5B03-D784-465C-AA8A-2BE3195574AE}" dt="2023-08-18T15:50:13.623" v="40"/>
      <pc:docMkLst>
        <pc:docMk/>
      </pc:docMkLst>
      <pc:sldChg chg="modNotes">
        <pc:chgData name="Long, Juliet" userId="S::jlong@roguecc.edu::e82bbf86-0a7f-40d8-9023-fb004bcf348e" providerId="AD" clId="Web-{28EE5B03-D784-465C-AA8A-2BE3195574AE}" dt="2023-08-18T15:50:13.623" v="40"/>
        <pc:sldMkLst>
          <pc:docMk/>
          <pc:sldMk cId="966096085" sldId="298"/>
        </pc:sldMkLst>
      </pc:sldChg>
      <pc:sldChg chg="modSp">
        <pc:chgData name="Long, Juliet" userId="S::jlong@roguecc.edu::e82bbf86-0a7f-40d8-9023-fb004bcf348e" providerId="AD" clId="Web-{28EE5B03-D784-465C-AA8A-2BE3195574AE}" dt="2023-08-18T15:42:36.625" v="17" actId="20577"/>
        <pc:sldMkLst>
          <pc:docMk/>
          <pc:sldMk cId="3266518208" sldId="306"/>
        </pc:sldMkLst>
        <pc:spChg chg="mod">
          <ac:chgData name="Long, Juliet" userId="S::jlong@roguecc.edu::e82bbf86-0a7f-40d8-9023-fb004bcf348e" providerId="AD" clId="Web-{28EE5B03-D784-465C-AA8A-2BE3195574AE}" dt="2023-08-18T15:42:36.625" v="17" actId="20577"/>
          <ac:spMkLst>
            <pc:docMk/>
            <pc:sldMk cId="3266518208" sldId="306"/>
            <ac:spMk id="9" creationId="{4551BC25-C57B-41B9-A64C-BFACF18215AF}"/>
          </ac:spMkLst>
        </pc:spChg>
      </pc:sldChg>
      <pc:sldChg chg="addSp modSp">
        <pc:chgData name="Long, Juliet" userId="S::jlong@roguecc.edu::e82bbf86-0a7f-40d8-9023-fb004bcf348e" providerId="AD" clId="Web-{28EE5B03-D784-465C-AA8A-2BE3195574AE}" dt="2023-08-18T15:48:23.463" v="39"/>
        <pc:sldMkLst>
          <pc:docMk/>
          <pc:sldMk cId="3744742989" sldId="336"/>
        </pc:sldMkLst>
        <pc:spChg chg="add mod">
          <ac:chgData name="Long, Juliet" userId="S::jlong@roguecc.edu::e82bbf86-0a7f-40d8-9023-fb004bcf348e" providerId="AD" clId="Web-{28EE5B03-D784-465C-AA8A-2BE3195574AE}" dt="2023-08-18T15:48:23.463" v="39"/>
          <ac:spMkLst>
            <pc:docMk/>
            <pc:sldMk cId="3744742989" sldId="336"/>
            <ac:spMk id="2" creationId="{3E8E84F2-C0B0-60A7-0F07-0362CE00BB8F}"/>
          </ac:spMkLst>
        </pc:spChg>
      </pc:sldChg>
    </pc:docChg>
  </pc:docChgLst>
  <pc:docChgLst>
    <pc:chgData name="Long, Juliet" userId="S::jlong@roguecc.edu::e82bbf86-0a7f-40d8-9023-fb004bcf348e" providerId="AD" clId="Web-{87376817-F7E5-45D6-BC48-336D41606A48}"/>
    <pc:docChg chg="modSld">
      <pc:chgData name="Long, Juliet" userId="S::jlong@roguecc.edu::e82bbf86-0a7f-40d8-9023-fb004bcf348e" providerId="AD" clId="Web-{87376817-F7E5-45D6-BC48-336D41606A48}" dt="2023-08-21T16:00:58.821" v="33"/>
      <pc:docMkLst>
        <pc:docMk/>
      </pc:docMkLst>
      <pc:sldChg chg="modNotes">
        <pc:chgData name="Long, Juliet" userId="S::jlong@roguecc.edu::e82bbf86-0a7f-40d8-9023-fb004bcf348e" providerId="AD" clId="Web-{87376817-F7E5-45D6-BC48-336D41606A48}" dt="2023-08-21T16:00:58.821" v="33"/>
        <pc:sldMkLst>
          <pc:docMk/>
          <pc:sldMk cId="729915626" sldId="28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EE76B56-7B71-4B63-9C29-5BA2ADEC458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3B3C079-D30A-4A21-8C48-A1211A998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91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Juliet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B3C079-D30A-4A21-8C48-A1211A998C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83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943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98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2294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82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3707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51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5868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91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9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37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860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887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36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400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42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789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988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63A2E-6875-432D-A2AB-EF8AAA95A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98" y="391564"/>
            <a:ext cx="8596668" cy="756357"/>
          </a:xfrm>
        </p:spPr>
        <p:txBody>
          <a:bodyPr>
            <a:normAutofit/>
          </a:bodyPr>
          <a:lstStyle/>
          <a:p>
            <a:r>
              <a:rPr lang="en-US" dirty="0"/>
              <a:t>Template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52C749-2D35-44F3-8E97-8B790F20DE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5800544"/>
            <a:ext cx="2304081" cy="895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1417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D9570B210A5E4992826849E7127AFF" ma:contentTypeVersion="7" ma:contentTypeDescription="Create a new document." ma:contentTypeScope="" ma:versionID="6b44810ba3f4f67bf92cdc90b9cba780">
  <xsd:schema xmlns:xsd="http://www.w3.org/2001/XMLSchema" xmlns:xs="http://www.w3.org/2001/XMLSchema" xmlns:p="http://schemas.microsoft.com/office/2006/metadata/properties" xmlns:ns2="171db64a-e4ee-44c0-a06d-9ac2ade6b0dc" xmlns:ns3="8acf5ef6-ad79-41ef-8df9-a01288853e12" targetNamespace="http://schemas.microsoft.com/office/2006/metadata/properties" ma:root="true" ma:fieldsID="36168821dae8e57844ec5f9e6d1dc2b9" ns2:_="" ns3:_="">
    <xsd:import namespace="171db64a-e4ee-44c0-a06d-9ac2ade6b0dc"/>
    <xsd:import namespace="8acf5ef6-ad79-41ef-8df9-a01288853e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1db64a-e4ee-44c0-a06d-9ac2ade6b0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cf5ef6-ad79-41ef-8df9-a01288853e1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acf5ef6-ad79-41ef-8df9-a01288853e12">
      <UserInfo>
        <DisplayName>spsearch</DisplayName>
        <AccountId>10</AccountId>
        <AccountType/>
      </UserInfo>
      <UserInfo>
        <DisplayName>Anderson, Andrea L.</DisplayName>
        <AccountId>13</AccountId>
        <AccountType/>
      </UserInfo>
      <UserInfo>
        <DisplayName>Snyder, Sally A</DisplayName>
        <AccountId>11</AccountId>
        <AccountType/>
      </UserInfo>
      <UserInfo>
        <DisplayName>Everyone</DisplayName>
        <AccountId>9</AccountId>
        <AccountType/>
      </UserInfo>
      <UserInfo>
        <DisplayName>Everyone except external users</DisplayName>
        <AccountId>8</AccountId>
        <AccountType/>
      </UserInfo>
      <UserInfo>
        <DisplayName>Freeze, Kimberly</DisplayName>
        <AccountId>21</AccountId>
        <AccountType/>
      </UserInfo>
      <UserInfo>
        <DisplayName>Van Lehn, Darren</DisplayName>
        <AccountId>12</AccountId>
        <AccountType/>
      </UserInfo>
      <UserInfo>
        <DisplayName>Lumpkin, Cara</DisplayName>
        <AccountId>57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2BA912B3-7C77-4C1B-B2C4-D2B061763F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1db64a-e4ee-44c0-a06d-9ac2ade6b0dc"/>
    <ds:schemaRef ds:uri="8acf5ef6-ad79-41ef-8df9-a01288853e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E905A0-1B65-4BBE-9897-437DCC71F2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5B9554-4529-4602-ACE6-386D0D18C411}">
  <ds:schemaRefs>
    <ds:schemaRef ds:uri="http://purl.org/dc/terms/"/>
    <ds:schemaRef ds:uri="http://purl.org/dc/elements/1.1/"/>
    <ds:schemaRef ds:uri="http://schemas.microsoft.com/office/2006/metadata/properties"/>
    <ds:schemaRef ds:uri="9887c4e6-20b7-4d37-927e-237e00b5932c"/>
    <ds:schemaRef ds:uri="http://schemas.microsoft.com/office/infopath/2007/PartnerControls"/>
    <ds:schemaRef ds:uri="4bc9666e-0cb0-4ef2-923d-4cc5a54307a3"/>
    <ds:schemaRef ds:uri="http://schemas.microsoft.com/office/2006/documentManagement/types"/>
    <ds:schemaRef ds:uri="http://purl.org/dc/dcmitype/"/>
    <ds:schemaRef ds:uri="http://www.w3.org/XML/1998/namespace"/>
    <ds:schemaRef ds:uri="http://schemas.openxmlformats.org/package/2006/metadata/core-properties"/>
    <ds:schemaRef ds:uri="3b07437c-2242-46fc-a440-61fa9f73a705"/>
    <ds:schemaRef ds:uri="8acf5ef6-ad79-41ef-8df9-a01288853e1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</TotalTime>
  <Words>3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Facet</vt:lpstr>
      <vt:lpstr>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Workshop</dc:title>
  <dc:creator>McCrary, Vicki</dc:creator>
  <cp:lastModifiedBy>Lumpkin, Cara</cp:lastModifiedBy>
  <cp:revision>530</cp:revision>
  <cp:lastPrinted>2023-08-22T15:22:58Z</cp:lastPrinted>
  <dcterms:created xsi:type="dcterms:W3CDTF">2022-11-03T17:34:37Z</dcterms:created>
  <dcterms:modified xsi:type="dcterms:W3CDTF">2023-09-05T21:15:01Z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0x01010080D9570B210A5E4992826849E7127AFF</vt:lpwstr>
  </property>
  <property fmtid="{D5CDD505-2E9C-101B-9397-08002B2CF9AE}" pid="3" name="MediaServiceImageTags">
    <vt:lpwstr/>
  </property>
</Properties>
</file>